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8" r:id="rId10"/>
    <p:sldId id="277" r:id="rId11"/>
    <p:sldId id="279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5020" autoAdjust="0"/>
  </p:normalViewPr>
  <p:slideViewPr>
    <p:cSldViewPr snapToGrid="0">
      <p:cViewPr varScale="1">
        <p:scale>
          <a:sx n="65" d="100"/>
          <a:sy n="65" d="100"/>
        </p:scale>
        <p:origin x="22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арина Круглякова" userId="6bc920fc6b9c7b9d" providerId="LiveId" clId="{661BE096-537B-4F83-82A0-07625E1CCB64}"/>
    <pc:docChg chg="modSld">
      <pc:chgData name="Дарина Круглякова" userId="6bc920fc6b9c7b9d" providerId="LiveId" clId="{661BE096-537B-4F83-82A0-07625E1CCB64}" dt="2021-06-16T13:47:54.743" v="11" actId="20577"/>
      <pc:docMkLst>
        <pc:docMk/>
      </pc:docMkLst>
      <pc:sldChg chg="modNotesTx">
        <pc:chgData name="Дарина Круглякова" userId="6bc920fc6b9c7b9d" providerId="LiveId" clId="{661BE096-537B-4F83-82A0-07625E1CCB64}" dt="2021-06-16T13:47:34.596" v="0" actId="20577"/>
        <pc:sldMkLst>
          <pc:docMk/>
          <pc:sldMk cId="2470356803" sldId="269"/>
        </pc:sldMkLst>
      </pc:sldChg>
      <pc:sldChg chg="modNotesTx">
        <pc:chgData name="Дарина Круглякова" userId="6bc920fc6b9c7b9d" providerId="LiveId" clId="{661BE096-537B-4F83-82A0-07625E1CCB64}" dt="2021-06-16T13:47:36.930" v="1" actId="20577"/>
        <pc:sldMkLst>
          <pc:docMk/>
          <pc:sldMk cId="330574659" sldId="270"/>
        </pc:sldMkLst>
      </pc:sldChg>
      <pc:sldChg chg="modNotesTx">
        <pc:chgData name="Дарина Круглякова" userId="6bc920fc6b9c7b9d" providerId="LiveId" clId="{661BE096-537B-4F83-82A0-07625E1CCB64}" dt="2021-06-16T13:47:40.386" v="3" actId="20577"/>
        <pc:sldMkLst>
          <pc:docMk/>
          <pc:sldMk cId="2500487875" sldId="271"/>
        </pc:sldMkLst>
      </pc:sldChg>
      <pc:sldChg chg="modNotesTx">
        <pc:chgData name="Дарина Круглякова" userId="6bc920fc6b9c7b9d" providerId="LiveId" clId="{661BE096-537B-4F83-82A0-07625E1CCB64}" dt="2021-06-16T13:47:41.568" v="4" actId="20577"/>
        <pc:sldMkLst>
          <pc:docMk/>
          <pc:sldMk cId="1005329916" sldId="272"/>
        </pc:sldMkLst>
      </pc:sldChg>
      <pc:sldChg chg="modNotesTx">
        <pc:chgData name="Дарина Круглякова" userId="6bc920fc6b9c7b9d" providerId="LiveId" clId="{661BE096-537B-4F83-82A0-07625E1CCB64}" dt="2021-06-16T13:47:42.900" v="5" actId="20577"/>
        <pc:sldMkLst>
          <pc:docMk/>
          <pc:sldMk cId="3035602118" sldId="273"/>
        </pc:sldMkLst>
      </pc:sldChg>
      <pc:sldChg chg="modNotesTx">
        <pc:chgData name="Дарина Круглякова" userId="6bc920fc6b9c7b9d" providerId="LiveId" clId="{661BE096-537B-4F83-82A0-07625E1CCB64}" dt="2021-06-16T13:47:45.437" v="6" actId="20577"/>
        <pc:sldMkLst>
          <pc:docMk/>
          <pc:sldMk cId="1342508295" sldId="274"/>
        </pc:sldMkLst>
      </pc:sldChg>
      <pc:sldChg chg="modNotesTx">
        <pc:chgData name="Дарина Круглякова" userId="6bc920fc6b9c7b9d" providerId="LiveId" clId="{661BE096-537B-4F83-82A0-07625E1CCB64}" dt="2021-06-16T13:47:48.121" v="7" actId="20577"/>
        <pc:sldMkLst>
          <pc:docMk/>
          <pc:sldMk cId="2036653538" sldId="275"/>
        </pc:sldMkLst>
      </pc:sldChg>
      <pc:sldChg chg="modNotesTx">
        <pc:chgData name="Дарина Круглякова" userId="6bc920fc6b9c7b9d" providerId="LiveId" clId="{661BE096-537B-4F83-82A0-07625E1CCB64}" dt="2021-06-16T13:47:49.967" v="8" actId="20577"/>
        <pc:sldMkLst>
          <pc:docMk/>
          <pc:sldMk cId="767315887" sldId="276"/>
        </pc:sldMkLst>
      </pc:sldChg>
      <pc:sldChg chg="modNotesTx">
        <pc:chgData name="Дарина Круглякова" userId="6bc920fc6b9c7b9d" providerId="LiveId" clId="{661BE096-537B-4F83-82A0-07625E1CCB64}" dt="2021-06-16T13:47:54.743" v="11" actId="20577"/>
        <pc:sldMkLst>
          <pc:docMk/>
          <pc:sldMk cId="1865714551" sldId="277"/>
        </pc:sldMkLst>
      </pc:sldChg>
      <pc:sldChg chg="modNotesTx">
        <pc:chgData name="Дарина Круглякова" userId="6bc920fc6b9c7b9d" providerId="LiveId" clId="{661BE096-537B-4F83-82A0-07625E1CCB64}" dt="2021-06-16T13:47:52.877" v="10" actId="20577"/>
        <pc:sldMkLst>
          <pc:docMk/>
          <pc:sldMk cId="200726493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807D0-0D93-44E5-AEAB-EA6F493D871F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75A63-A46D-4D02-BE36-6A90197BEF8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720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5962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276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41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063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6398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292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343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0490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23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3848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75A63-A46D-4D02-BE36-6A90197BEF84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293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822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188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553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09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2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09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033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84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56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67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051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6969D-AA9E-4A47-B3F4-63CAF8FEB32B}" type="datetimeFigureOut">
              <a:rPr lang="uk-UA" smtClean="0"/>
              <a:t>16.06.2021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D4A0-F7D5-4BD1-8229-E6C41984CA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89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035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9" y="6087978"/>
            <a:ext cx="1548370" cy="462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" y="568186"/>
            <a:ext cx="64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Vodafone Rg" panose="020B0606080202020204" pitchFamily="34" charset="0"/>
              </a:rPr>
              <a:t>2023</a:t>
            </a:r>
            <a:endParaRPr lang="uk-UA" sz="6000" b="1" dirty="0">
              <a:solidFill>
                <a:schemeClr val="bg1"/>
              </a:solidFill>
              <a:latin typeface="Vodafone Rg" panose="020B060608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14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6959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9" y="6087978"/>
            <a:ext cx="1548370" cy="462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199" y="568186"/>
            <a:ext cx="10925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chemeClr val="bg1"/>
                </a:solidFill>
                <a:latin typeface="Vodafone Rg" panose="020B0606080202020204" pitchFamily="34" charset="0"/>
              </a:rPr>
              <a:t>ЦЕПНАЯ </a:t>
            </a:r>
            <a:r>
              <a:rPr lang="uk-UA" sz="6000" b="1" dirty="0">
                <a:solidFill>
                  <a:schemeClr val="bg1"/>
                </a:solidFill>
                <a:latin typeface="Vodafone Rg" panose="020B0606080202020204" pitchFamily="34" charset="0"/>
              </a:rPr>
              <a:t>РЕАКЦИЯ – </a:t>
            </a:r>
            <a:r>
              <a:rPr lang="en-US" sz="6000" b="1" dirty="0" smtClean="0">
                <a:solidFill>
                  <a:schemeClr val="bg1"/>
                </a:solidFill>
                <a:latin typeface="Vodafone Rg" panose="020B0606080202020204" pitchFamily="34" charset="0"/>
              </a:rPr>
              <a:t>AI</a:t>
            </a:r>
            <a:endParaRPr lang="uk-UA" sz="6000" b="1" dirty="0">
              <a:solidFill>
                <a:schemeClr val="bg1"/>
              </a:solidFill>
              <a:latin typeface="Vodafone Rg" panose="020B060608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voshodstv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9" y="6087978"/>
            <a:ext cx="1548370" cy="46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9" y="6087978"/>
            <a:ext cx="1548370" cy="462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" y="568186"/>
            <a:ext cx="64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latin typeface="Vodafone Rg" panose="020B0606080202020204" pitchFamily="34" charset="0"/>
              </a:rPr>
              <a:t>США</a:t>
            </a:r>
          </a:p>
        </p:txBody>
      </p:sp>
    </p:spTree>
    <p:extLst>
      <p:ext uri="{BB962C8B-B14F-4D97-AF65-F5344CB8AC3E}">
        <p14:creationId xmlns:p14="http://schemas.microsoft.com/office/powerpoint/2010/main" val="100532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9" y="6087978"/>
            <a:ext cx="1548370" cy="462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" y="568186"/>
            <a:ext cx="64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latin typeface="Vodafone Rg" panose="020B0606080202020204" pitchFamily="34" charset="0"/>
              </a:rPr>
              <a:t>КИТАЙ</a:t>
            </a:r>
          </a:p>
        </p:txBody>
      </p:sp>
    </p:spTree>
    <p:extLst>
      <p:ext uri="{BB962C8B-B14F-4D97-AF65-F5344CB8AC3E}">
        <p14:creationId xmlns:p14="http://schemas.microsoft.com/office/powerpoint/2010/main" val="303560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9" y="6087978"/>
            <a:ext cx="1548370" cy="462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" y="568186"/>
            <a:ext cx="64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latin typeface="Vodafone Rg" panose="020B0606080202020204" pitchFamily="34" charset="0"/>
              </a:rPr>
              <a:t>ЕВРОПА</a:t>
            </a:r>
          </a:p>
        </p:txBody>
      </p:sp>
    </p:spTree>
    <p:extLst>
      <p:ext uri="{BB962C8B-B14F-4D97-AF65-F5344CB8AC3E}">
        <p14:creationId xmlns:p14="http://schemas.microsoft.com/office/powerpoint/2010/main" val="134250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9" y="6087978"/>
            <a:ext cx="1548370" cy="462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" y="568186"/>
            <a:ext cx="64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latin typeface="Vodafone Rg" panose="020B0606080202020204" pitchFamily="34" charset="0"/>
              </a:rPr>
              <a:t>УКРАИНА</a:t>
            </a:r>
          </a:p>
        </p:txBody>
      </p:sp>
    </p:spTree>
    <p:extLst>
      <p:ext uri="{BB962C8B-B14F-4D97-AF65-F5344CB8AC3E}">
        <p14:creationId xmlns:p14="http://schemas.microsoft.com/office/powerpoint/2010/main" val="2036653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200" y="568186"/>
            <a:ext cx="64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Vodafone Rg" panose="020B0606080202020204" pitchFamily="34" charset="0"/>
              </a:rPr>
              <a:t>VODAFONE</a:t>
            </a:r>
            <a:endParaRPr lang="uk-UA" sz="6000" b="1" dirty="0">
              <a:solidFill>
                <a:schemeClr val="bg1"/>
              </a:solidFill>
              <a:latin typeface="Vodafone Rg" panose="020B060608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15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cy_sound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9" y="6087978"/>
            <a:ext cx="1548370" cy="46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21</Words>
  <Application>Microsoft Office PowerPoint</Application>
  <PresentationFormat>Широкоэкранный</PresentationFormat>
  <Paragraphs>18</Paragraphs>
  <Slides>11</Slides>
  <Notes>11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Vodafone Rg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Искусственный интеллект. Цепная реакция запущена</dc:title>
  <dc:creator>Kukurika Natali</dc:creator>
  <cp:lastModifiedBy>Пользователь Windows</cp:lastModifiedBy>
  <cp:revision>29</cp:revision>
  <dcterms:created xsi:type="dcterms:W3CDTF">2021-06-14T05:37:15Z</dcterms:created>
  <dcterms:modified xsi:type="dcterms:W3CDTF">2021-06-16T13:56:56Z</dcterms:modified>
</cp:coreProperties>
</file>