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81" r:id="rId2"/>
    <p:sldId id="2566" r:id="rId3"/>
    <p:sldId id="2567" r:id="rId4"/>
    <p:sldId id="275" r:id="rId5"/>
    <p:sldId id="308" r:id="rId6"/>
    <p:sldId id="324" r:id="rId7"/>
    <p:sldId id="319" r:id="rId8"/>
    <p:sldId id="283" r:id="rId9"/>
    <p:sldId id="318" r:id="rId10"/>
    <p:sldId id="320" r:id="rId11"/>
    <p:sldId id="321" r:id="rId12"/>
    <p:sldId id="322" r:id="rId13"/>
    <p:sldId id="323" r:id="rId14"/>
    <p:sldId id="325" r:id="rId15"/>
    <p:sldId id="328" r:id="rId16"/>
    <p:sldId id="326" r:id="rId17"/>
    <p:sldId id="327" r:id="rId18"/>
    <p:sldId id="329" r:id="rId19"/>
    <p:sldId id="330" r:id="rId20"/>
    <p:sldId id="581" r:id="rId21"/>
    <p:sldId id="331" r:id="rId22"/>
    <p:sldId id="332" r:id="rId23"/>
    <p:sldId id="333" r:id="rId24"/>
    <p:sldId id="334" r:id="rId25"/>
    <p:sldId id="335" r:id="rId26"/>
    <p:sldId id="337" r:id="rId27"/>
    <p:sldId id="336" r:id="rId28"/>
    <p:sldId id="585" r:id="rId29"/>
    <p:sldId id="418" r:id="rId30"/>
    <p:sldId id="582" r:id="rId31"/>
    <p:sldId id="583" r:id="rId32"/>
    <p:sldId id="584" r:id="rId33"/>
    <p:sldId id="306" r:id="rId34"/>
    <p:sldId id="2565" r:id="rId35"/>
    <p:sldId id="2564" r:id="rId36"/>
  </p:sldIdLst>
  <p:sldSz cx="24384000" cy="13716000"/>
  <p:notesSz cx="6858000" cy="9144000"/>
  <p:defaultTextStyle>
    <a:defPPr>
      <a:defRPr lang="en-US"/>
    </a:defPPr>
    <a:lvl1pPr marL="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0280"/>
    <a:srgbClr val="97C777"/>
    <a:srgbClr val="8051BF"/>
    <a:srgbClr val="613898"/>
    <a:srgbClr val="FBFBFB"/>
    <a:srgbClr val="FAFAF8"/>
    <a:srgbClr val="FF4D00"/>
    <a:srgbClr val="FF0000"/>
    <a:srgbClr val="1CC685"/>
    <a:srgbClr val="42C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6" autoAdjust="0"/>
    <p:restoredTop sz="94663" autoAdjust="0"/>
  </p:normalViewPr>
  <p:slideViewPr>
    <p:cSldViewPr snapToGrid="0">
      <p:cViewPr varScale="1">
        <p:scale>
          <a:sx n="44" d="100"/>
          <a:sy n="44" d="100"/>
        </p:scale>
        <p:origin x="256" y="8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A877F-7272-49B2-A326-FB3A718DABC1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3C967-60F0-4D2C-9E1C-A3DBCA9D7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3C967-60F0-4D2C-9E1C-A3DBCA9D75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19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3C967-60F0-4D2C-9E1C-A3DBCA9D75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3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3C967-60F0-4D2C-9E1C-A3DBCA9D75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07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3C967-60F0-4D2C-9E1C-A3DBCA9D75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61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3C967-60F0-4D2C-9E1C-A3DBCA9D75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4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3C967-60F0-4D2C-9E1C-A3DBCA9D75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5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2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1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8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6/17/21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0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6/17/21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0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F2AF2-EA92-44F8-853B-5E3554E36C48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2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F2AF2-EA92-44F8-853B-5E3554E36C48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5539-BFBE-477A-BDB6-9CA7B44D8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/>
          <p:cNvSpPr/>
          <p:nvPr/>
        </p:nvSpPr>
        <p:spPr>
          <a:xfrm>
            <a:off x="12192000" y="0"/>
            <a:ext cx="10705454" cy="13715999"/>
          </a:xfrm>
          <a:custGeom>
            <a:avLst/>
            <a:gdLst>
              <a:gd name="connsiteX0" fmla="*/ 4658631 w 10705454"/>
              <a:gd name="connsiteY0" fmla="*/ 0 h 13715999"/>
              <a:gd name="connsiteX1" fmla="*/ 7154181 w 10705454"/>
              <a:gd name="connsiteY1" fmla="*/ 0 h 13715999"/>
              <a:gd name="connsiteX2" fmla="*/ 8209904 w 10705454"/>
              <a:gd name="connsiteY2" fmla="*/ 0 h 13715999"/>
              <a:gd name="connsiteX3" fmla="*/ 10705454 w 10705454"/>
              <a:gd name="connsiteY3" fmla="*/ 0 h 13715999"/>
              <a:gd name="connsiteX4" fmla="*/ 5661052 w 10705454"/>
              <a:gd name="connsiteY4" fmla="*/ 13715999 h 13715999"/>
              <a:gd name="connsiteX5" fmla="*/ 3165502 w 10705454"/>
              <a:gd name="connsiteY5" fmla="*/ 13715999 h 13715999"/>
              <a:gd name="connsiteX6" fmla="*/ 2495550 w 10705454"/>
              <a:gd name="connsiteY6" fmla="*/ 13715999 h 13715999"/>
              <a:gd name="connsiteX7" fmla="*/ 0 w 10705454"/>
              <a:gd name="connsiteY7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05454" h="13715999">
                <a:moveTo>
                  <a:pt x="4658631" y="0"/>
                </a:moveTo>
                <a:lnTo>
                  <a:pt x="7154181" y="0"/>
                </a:lnTo>
                <a:lnTo>
                  <a:pt x="8209904" y="0"/>
                </a:lnTo>
                <a:lnTo>
                  <a:pt x="10705454" y="0"/>
                </a:lnTo>
                <a:lnTo>
                  <a:pt x="5661052" y="13715999"/>
                </a:lnTo>
                <a:lnTo>
                  <a:pt x="3165502" y="13715999"/>
                </a:lnTo>
                <a:lnTo>
                  <a:pt x="2495550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46810" y="1545553"/>
            <a:ext cx="1842963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0" spc="-300" dirty="0">
                <a:solidFill>
                  <a:schemeClr val="bg1"/>
                </a:solidFill>
                <a:latin typeface="Montserrat Semi Bold" panose="00000700000000000000" pitchFamily="50" charset="-94"/>
              </a:rPr>
              <a:t>СПАЛАХ</a:t>
            </a:r>
            <a:endParaRPr lang="tr-TR" sz="40000" spc="-300" dirty="0">
              <a:solidFill>
                <a:schemeClr val="bg1"/>
              </a:solidFill>
              <a:latin typeface="Montserrat Semi Bold" panose="00000700000000000000" pitchFamily="50" charset="-9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05132" y="5928173"/>
            <a:ext cx="1457130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0" spc="-300" dirty="0">
                <a:solidFill>
                  <a:schemeClr val="bg1"/>
                </a:solidFill>
                <a:latin typeface="Montserrat Semi Bold" panose="00000700000000000000" pitchFamily="50" charset="-94"/>
              </a:rPr>
              <a:t>ЗЛІВА</a:t>
            </a:r>
            <a:endParaRPr lang="tr-TR" sz="40000" spc="-300" dirty="0">
              <a:solidFill>
                <a:schemeClr val="bg1"/>
              </a:solidFill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33779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/>
          <p:cNvSpPr/>
          <p:nvPr/>
        </p:nvSpPr>
        <p:spPr>
          <a:xfrm>
            <a:off x="3457726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0673" y="5570747"/>
            <a:ext cx="107840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0" spc="-1000" dirty="0">
                <a:solidFill>
                  <a:srgbClr val="FAFAF8"/>
                </a:solidFill>
                <a:latin typeface="Montserrat Semi Bold" panose="00000700000000000000" pitchFamily="50" charset="-94"/>
              </a:rPr>
              <a:t>ПОЛІТИКА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59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/>
          <p:cNvSpPr/>
          <p:nvPr/>
        </p:nvSpPr>
        <p:spPr>
          <a:xfrm>
            <a:off x="3457726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70673" y="5570747"/>
            <a:ext cx="148683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0" b="0" i="0" u="none" strike="noStrike" kern="1200" cap="none" spc="-1000" normalizeH="0" baseline="0" noProof="0" dirty="0">
                <a:ln>
                  <a:noFill/>
                </a:ln>
                <a:solidFill>
                  <a:srgbClr val="FAFAF8"/>
                </a:solidFill>
                <a:effectLst/>
                <a:uLnTx/>
                <a:uFillTx/>
                <a:latin typeface="Montserrat Semi Bold" panose="00000700000000000000" pitchFamily="50" charset="-94"/>
                <a:ea typeface="+mn-ea"/>
                <a:cs typeface="+mn-cs"/>
              </a:rPr>
              <a:t>ГЕОПОЛІТИКА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79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24384000" cy="13715999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/>
          <p:cNvSpPr/>
          <p:nvPr/>
        </p:nvSpPr>
        <p:spPr>
          <a:xfrm>
            <a:off x="0" y="0"/>
            <a:ext cx="17681248" cy="13716000"/>
          </a:xfrm>
          <a:custGeom>
            <a:avLst/>
            <a:gdLst>
              <a:gd name="connsiteX0" fmla="*/ 3031538 w 17681248"/>
              <a:gd name="connsiteY0" fmla="*/ 0 h 13716000"/>
              <a:gd name="connsiteX1" fmla="*/ 9121806 w 17681248"/>
              <a:gd name="connsiteY1" fmla="*/ 0 h 13716000"/>
              <a:gd name="connsiteX2" fmla="*/ 11590978 w 17681248"/>
              <a:gd name="connsiteY2" fmla="*/ 0 h 13716000"/>
              <a:gd name="connsiteX3" fmla="*/ 14712202 w 17681248"/>
              <a:gd name="connsiteY3" fmla="*/ 0 h 13716000"/>
              <a:gd name="connsiteX4" fmla="*/ 17681248 w 17681248"/>
              <a:gd name="connsiteY4" fmla="*/ 0 h 13716000"/>
              <a:gd name="connsiteX5" fmla="*/ 12876363 w 17681248"/>
              <a:gd name="connsiteY5" fmla="*/ 13716000 h 13716000"/>
              <a:gd name="connsiteX6" fmla="*/ 10097849 w 17681248"/>
              <a:gd name="connsiteY6" fmla="*/ 13716000 h 13716000"/>
              <a:gd name="connsiteX7" fmla="*/ 9907319 w 17681248"/>
              <a:gd name="connsiteY7" fmla="*/ 13716000 h 13716000"/>
              <a:gd name="connsiteX8" fmla="*/ 9614933 w 17681248"/>
              <a:gd name="connsiteY8" fmla="*/ 13716000 h 13716000"/>
              <a:gd name="connsiteX9" fmla="*/ 7128806 w 17681248"/>
              <a:gd name="connsiteY9" fmla="*/ 13716000 h 13716000"/>
              <a:gd name="connsiteX10" fmla="*/ 6932348 w 17681248"/>
              <a:gd name="connsiteY10" fmla="*/ 13716000 h 13716000"/>
              <a:gd name="connsiteX11" fmla="*/ 6645890 w 17681248"/>
              <a:gd name="connsiteY11" fmla="*/ 13716000 h 13716000"/>
              <a:gd name="connsiteX12" fmla="*/ 4316923 w 17681248"/>
              <a:gd name="connsiteY12" fmla="*/ 13716000 h 13716000"/>
              <a:gd name="connsiteX13" fmla="*/ 3963304 w 17681248"/>
              <a:gd name="connsiteY13" fmla="*/ 13716000 h 13716000"/>
              <a:gd name="connsiteX14" fmla="*/ 1538409 w 17681248"/>
              <a:gd name="connsiteY14" fmla="*/ 13716000 h 13716000"/>
              <a:gd name="connsiteX15" fmla="*/ 1055493 w 17681248"/>
              <a:gd name="connsiteY15" fmla="*/ 13716000 h 13716000"/>
              <a:gd name="connsiteX16" fmla="*/ 0 w 17681248"/>
              <a:gd name="connsiteY16" fmla="*/ 13716000 h 13716000"/>
              <a:gd name="connsiteX17" fmla="*/ 0 w 17681248"/>
              <a:gd name="connsiteY17" fmla="*/ 8925492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81248" h="13716000">
                <a:moveTo>
                  <a:pt x="3031538" y="0"/>
                </a:moveTo>
                <a:lnTo>
                  <a:pt x="9121806" y="0"/>
                </a:lnTo>
                <a:lnTo>
                  <a:pt x="11590978" y="0"/>
                </a:lnTo>
                <a:lnTo>
                  <a:pt x="14712202" y="0"/>
                </a:lnTo>
                <a:lnTo>
                  <a:pt x="17681248" y="0"/>
                </a:lnTo>
                <a:lnTo>
                  <a:pt x="12876363" y="13716000"/>
                </a:lnTo>
                <a:lnTo>
                  <a:pt x="10097849" y="13716000"/>
                </a:lnTo>
                <a:lnTo>
                  <a:pt x="9907319" y="13716000"/>
                </a:lnTo>
                <a:lnTo>
                  <a:pt x="9614933" y="13716000"/>
                </a:lnTo>
                <a:lnTo>
                  <a:pt x="7128806" y="13716000"/>
                </a:lnTo>
                <a:lnTo>
                  <a:pt x="6932348" y="13716000"/>
                </a:lnTo>
                <a:lnTo>
                  <a:pt x="6645890" y="13716000"/>
                </a:lnTo>
                <a:lnTo>
                  <a:pt x="4316923" y="13716000"/>
                </a:lnTo>
                <a:lnTo>
                  <a:pt x="3963304" y="13716000"/>
                </a:lnTo>
                <a:lnTo>
                  <a:pt x="1538409" y="13716000"/>
                </a:lnTo>
                <a:lnTo>
                  <a:pt x="1055493" y="13716000"/>
                </a:lnTo>
                <a:lnTo>
                  <a:pt x="0" y="13716000"/>
                </a:lnTo>
                <a:lnTo>
                  <a:pt x="0" y="8925492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/>
          <p:cNvSpPr/>
          <p:nvPr/>
        </p:nvSpPr>
        <p:spPr>
          <a:xfrm>
            <a:off x="21498958" y="5221821"/>
            <a:ext cx="2885042" cy="8494178"/>
          </a:xfrm>
          <a:custGeom>
            <a:avLst/>
            <a:gdLst>
              <a:gd name="connsiteX0" fmla="*/ 2885042 w 2885042"/>
              <a:gd name="connsiteY0" fmla="*/ 0 h 8494178"/>
              <a:gd name="connsiteX1" fmla="*/ 2885042 w 2885042"/>
              <a:gd name="connsiteY1" fmla="*/ 8494178 h 8494178"/>
              <a:gd name="connsiteX2" fmla="*/ 0 w 2885042"/>
              <a:gd name="connsiteY2" fmla="*/ 8494178 h 849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5042" h="8494178">
                <a:moveTo>
                  <a:pt x="2885042" y="0"/>
                </a:moveTo>
                <a:lnTo>
                  <a:pt x="2885042" y="8494178"/>
                </a:lnTo>
                <a:lnTo>
                  <a:pt x="0" y="8494178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/>
          <p:cNvSpPr/>
          <p:nvPr/>
        </p:nvSpPr>
        <p:spPr>
          <a:xfrm>
            <a:off x="10215447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361809" y="1773874"/>
            <a:ext cx="137996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0" spc="-300" dirty="0">
                <a:solidFill>
                  <a:schemeClr val="bg1"/>
                </a:solidFill>
                <a:latin typeface="Montserrat Semi Bold" panose="00000700000000000000" pitchFamily="50" charset="-94"/>
              </a:rPr>
              <a:t>ПАРТНЕРИ</a:t>
            </a:r>
            <a:endParaRPr lang="tr-TR" sz="20000" spc="-300" dirty="0">
              <a:solidFill>
                <a:schemeClr val="bg1"/>
              </a:solidFill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85161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24384000" cy="13715999"/>
          </a:xfrm>
          <a:prstGeom prst="rect">
            <a:avLst/>
          </a:prstGeom>
          <a:solidFill>
            <a:srgbClr val="8051BF">
              <a:alpha val="6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/>
          <p:cNvSpPr/>
          <p:nvPr/>
        </p:nvSpPr>
        <p:spPr>
          <a:xfrm>
            <a:off x="26200" y="0"/>
            <a:ext cx="17681248" cy="13716000"/>
          </a:xfrm>
          <a:custGeom>
            <a:avLst/>
            <a:gdLst>
              <a:gd name="connsiteX0" fmla="*/ 3031538 w 17681248"/>
              <a:gd name="connsiteY0" fmla="*/ 0 h 13716000"/>
              <a:gd name="connsiteX1" fmla="*/ 9121806 w 17681248"/>
              <a:gd name="connsiteY1" fmla="*/ 0 h 13716000"/>
              <a:gd name="connsiteX2" fmla="*/ 11590978 w 17681248"/>
              <a:gd name="connsiteY2" fmla="*/ 0 h 13716000"/>
              <a:gd name="connsiteX3" fmla="*/ 14712202 w 17681248"/>
              <a:gd name="connsiteY3" fmla="*/ 0 h 13716000"/>
              <a:gd name="connsiteX4" fmla="*/ 17681248 w 17681248"/>
              <a:gd name="connsiteY4" fmla="*/ 0 h 13716000"/>
              <a:gd name="connsiteX5" fmla="*/ 12876363 w 17681248"/>
              <a:gd name="connsiteY5" fmla="*/ 13716000 h 13716000"/>
              <a:gd name="connsiteX6" fmla="*/ 10097849 w 17681248"/>
              <a:gd name="connsiteY6" fmla="*/ 13716000 h 13716000"/>
              <a:gd name="connsiteX7" fmla="*/ 9907319 w 17681248"/>
              <a:gd name="connsiteY7" fmla="*/ 13716000 h 13716000"/>
              <a:gd name="connsiteX8" fmla="*/ 9614933 w 17681248"/>
              <a:gd name="connsiteY8" fmla="*/ 13716000 h 13716000"/>
              <a:gd name="connsiteX9" fmla="*/ 7128806 w 17681248"/>
              <a:gd name="connsiteY9" fmla="*/ 13716000 h 13716000"/>
              <a:gd name="connsiteX10" fmla="*/ 6932348 w 17681248"/>
              <a:gd name="connsiteY10" fmla="*/ 13716000 h 13716000"/>
              <a:gd name="connsiteX11" fmla="*/ 6645890 w 17681248"/>
              <a:gd name="connsiteY11" fmla="*/ 13716000 h 13716000"/>
              <a:gd name="connsiteX12" fmla="*/ 4316923 w 17681248"/>
              <a:gd name="connsiteY12" fmla="*/ 13716000 h 13716000"/>
              <a:gd name="connsiteX13" fmla="*/ 3963304 w 17681248"/>
              <a:gd name="connsiteY13" fmla="*/ 13716000 h 13716000"/>
              <a:gd name="connsiteX14" fmla="*/ 1538409 w 17681248"/>
              <a:gd name="connsiteY14" fmla="*/ 13716000 h 13716000"/>
              <a:gd name="connsiteX15" fmla="*/ 1055493 w 17681248"/>
              <a:gd name="connsiteY15" fmla="*/ 13716000 h 13716000"/>
              <a:gd name="connsiteX16" fmla="*/ 0 w 17681248"/>
              <a:gd name="connsiteY16" fmla="*/ 13716000 h 13716000"/>
              <a:gd name="connsiteX17" fmla="*/ 0 w 17681248"/>
              <a:gd name="connsiteY17" fmla="*/ 8925492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81248" h="13716000">
                <a:moveTo>
                  <a:pt x="3031538" y="0"/>
                </a:moveTo>
                <a:lnTo>
                  <a:pt x="9121806" y="0"/>
                </a:lnTo>
                <a:lnTo>
                  <a:pt x="11590978" y="0"/>
                </a:lnTo>
                <a:lnTo>
                  <a:pt x="14712202" y="0"/>
                </a:lnTo>
                <a:lnTo>
                  <a:pt x="17681248" y="0"/>
                </a:lnTo>
                <a:lnTo>
                  <a:pt x="12876363" y="13716000"/>
                </a:lnTo>
                <a:lnTo>
                  <a:pt x="10097849" y="13716000"/>
                </a:lnTo>
                <a:lnTo>
                  <a:pt x="9907319" y="13716000"/>
                </a:lnTo>
                <a:lnTo>
                  <a:pt x="9614933" y="13716000"/>
                </a:lnTo>
                <a:lnTo>
                  <a:pt x="7128806" y="13716000"/>
                </a:lnTo>
                <a:lnTo>
                  <a:pt x="6932348" y="13716000"/>
                </a:lnTo>
                <a:lnTo>
                  <a:pt x="6645890" y="13716000"/>
                </a:lnTo>
                <a:lnTo>
                  <a:pt x="4316923" y="13716000"/>
                </a:lnTo>
                <a:lnTo>
                  <a:pt x="3963304" y="13716000"/>
                </a:lnTo>
                <a:lnTo>
                  <a:pt x="1538409" y="13716000"/>
                </a:lnTo>
                <a:lnTo>
                  <a:pt x="1055493" y="13716000"/>
                </a:lnTo>
                <a:lnTo>
                  <a:pt x="0" y="13716000"/>
                </a:lnTo>
                <a:lnTo>
                  <a:pt x="0" y="8925492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/>
          <p:cNvSpPr/>
          <p:nvPr/>
        </p:nvSpPr>
        <p:spPr>
          <a:xfrm>
            <a:off x="21498958" y="5221821"/>
            <a:ext cx="2885042" cy="8494178"/>
          </a:xfrm>
          <a:custGeom>
            <a:avLst/>
            <a:gdLst>
              <a:gd name="connsiteX0" fmla="*/ 2885042 w 2885042"/>
              <a:gd name="connsiteY0" fmla="*/ 0 h 8494178"/>
              <a:gd name="connsiteX1" fmla="*/ 2885042 w 2885042"/>
              <a:gd name="connsiteY1" fmla="*/ 8494178 h 8494178"/>
              <a:gd name="connsiteX2" fmla="*/ 0 w 2885042"/>
              <a:gd name="connsiteY2" fmla="*/ 8494178 h 849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5042" h="8494178">
                <a:moveTo>
                  <a:pt x="2885042" y="0"/>
                </a:moveTo>
                <a:lnTo>
                  <a:pt x="2885042" y="8494178"/>
                </a:lnTo>
                <a:lnTo>
                  <a:pt x="0" y="8494178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/>
          <p:cNvSpPr/>
          <p:nvPr/>
        </p:nvSpPr>
        <p:spPr>
          <a:xfrm>
            <a:off x="10215447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0" y="8312371"/>
            <a:ext cx="174958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0" spc="-300" dirty="0">
                <a:solidFill>
                  <a:schemeClr val="bg1"/>
                </a:solidFill>
                <a:latin typeface="Montserrat Semi Bold" panose="00000700000000000000" pitchFamily="50" charset="-94"/>
              </a:rPr>
              <a:t>ПРАЦІВНИКИ</a:t>
            </a:r>
            <a:endParaRPr lang="tr-TR" sz="20000" spc="-300" dirty="0">
              <a:solidFill>
                <a:schemeClr val="bg1"/>
              </a:solidFill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19729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/>
          <p:cNvSpPr/>
          <p:nvPr/>
        </p:nvSpPr>
        <p:spPr>
          <a:xfrm>
            <a:off x="6625801" y="0"/>
            <a:ext cx="11132399" cy="13715999"/>
          </a:xfrm>
          <a:custGeom>
            <a:avLst/>
            <a:gdLst>
              <a:gd name="connsiteX0" fmla="*/ 4658631 w 11132399"/>
              <a:gd name="connsiteY0" fmla="*/ 0 h 13715999"/>
              <a:gd name="connsiteX1" fmla="*/ 7581125 w 11132399"/>
              <a:gd name="connsiteY1" fmla="*/ 0 h 13715999"/>
              <a:gd name="connsiteX2" fmla="*/ 8209904 w 11132399"/>
              <a:gd name="connsiteY2" fmla="*/ 0 h 13715999"/>
              <a:gd name="connsiteX3" fmla="*/ 11132399 w 11132399"/>
              <a:gd name="connsiteY3" fmla="*/ 0 h 13715999"/>
              <a:gd name="connsiteX4" fmla="*/ 6087996 w 11132399"/>
              <a:gd name="connsiteY4" fmla="*/ 13715999 h 13715999"/>
              <a:gd name="connsiteX5" fmla="*/ 3165502 w 11132399"/>
              <a:gd name="connsiteY5" fmla="*/ 13715999 h 13715999"/>
              <a:gd name="connsiteX6" fmla="*/ 2922494 w 11132399"/>
              <a:gd name="connsiteY6" fmla="*/ 13715999 h 13715999"/>
              <a:gd name="connsiteX7" fmla="*/ 0 w 11132399"/>
              <a:gd name="connsiteY7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2399" h="13715999">
                <a:moveTo>
                  <a:pt x="4658631" y="0"/>
                </a:moveTo>
                <a:lnTo>
                  <a:pt x="7581125" y="0"/>
                </a:lnTo>
                <a:lnTo>
                  <a:pt x="8209904" y="0"/>
                </a:lnTo>
                <a:lnTo>
                  <a:pt x="11132399" y="0"/>
                </a:lnTo>
                <a:lnTo>
                  <a:pt x="6087996" y="13715999"/>
                </a:lnTo>
                <a:lnTo>
                  <a:pt x="3165502" y="13715999"/>
                </a:lnTo>
                <a:lnTo>
                  <a:pt x="2922494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383" y="3616398"/>
            <a:ext cx="99424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0" dirty="0">
                <a:latin typeface="Montserrat Semi Bold" panose="00000700000000000000" pitchFamily="50" charset="-94"/>
              </a:rPr>
              <a:t>ЧАСТИНА</a:t>
            </a:r>
            <a:endParaRPr lang="tr-TR" sz="16000" dirty="0">
              <a:latin typeface="Montserrat Semi Bold" panose="00000700000000000000" pitchFamily="50" charset="-9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27165" y="9160555"/>
            <a:ext cx="6702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spc="600" dirty="0">
                <a:latin typeface="Montserrat Semi Bold" panose="00000700000000000000" pitchFamily="50" charset="-94"/>
              </a:rPr>
              <a:t>СТРАТЕГІЇ ПОВЕДІНКИ</a:t>
            </a:r>
            <a:endParaRPr lang="tr-TR" sz="5000" spc="600" dirty="0">
              <a:latin typeface="Montserrat Semi Bold" panose="00000700000000000000" pitchFamily="50" charset="-94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99274" y="8367041"/>
            <a:ext cx="251667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383" y="5367982"/>
            <a:ext cx="99424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0" dirty="0">
                <a:latin typeface="Montserrat Semi Bold" panose="00000700000000000000" pitchFamily="50" charset="-94"/>
              </a:rPr>
              <a:t>ДРУГА</a:t>
            </a:r>
            <a:endParaRPr lang="tr-TR" sz="160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2679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/>
          <p:cNvSpPr/>
          <p:nvPr/>
        </p:nvSpPr>
        <p:spPr>
          <a:xfrm>
            <a:off x="1109445" y="0"/>
            <a:ext cx="15525103" cy="13715999"/>
          </a:xfrm>
          <a:custGeom>
            <a:avLst/>
            <a:gdLst>
              <a:gd name="connsiteX0" fmla="*/ 4658631 w 15525103"/>
              <a:gd name="connsiteY0" fmla="*/ 0 h 13715999"/>
              <a:gd name="connsiteX1" fmla="*/ 8209904 w 15525103"/>
              <a:gd name="connsiteY1" fmla="*/ 0 h 13715999"/>
              <a:gd name="connsiteX2" fmla="*/ 8209904 w 15525103"/>
              <a:gd name="connsiteY2" fmla="*/ 0 h 13715999"/>
              <a:gd name="connsiteX3" fmla="*/ 10934054 w 15525103"/>
              <a:gd name="connsiteY3" fmla="*/ 0 h 13715999"/>
              <a:gd name="connsiteX4" fmla="*/ 10934054 w 15525103"/>
              <a:gd name="connsiteY4" fmla="*/ 1 h 13715999"/>
              <a:gd name="connsiteX5" fmla="*/ 11973831 w 15525103"/>
              <a:gd name="connsiteY5" fmla="*/ 1 h 13715999"/>
              <a:gd name="connsiteX6" fmla="*/ 12800954 w 15525103"/>
              <a:gd name="connsiteY6" fmla="*/ 1 h 13715999"/>
              <a:gd name="connsiteX7" fmla="*/ 15525103 w 15525103"/>
              <a:gd name="connsiteY7" fmla="*/ 1 h 13715999"/>
              <a:gd name="connsiteX8" fmla="*/ 10480702 w 15525103"/>
              <a:gd name="connsiteY8" fmla="*/ 13715999 h 13715999"/>
              <a:gd name="connsiteX9" fmla="*/ 7756552 w 15525103"/>
              <a:gd name="connsiteY9" fmla="*/ 13715999 h 13715999"/>
              <a:gd name="connsiteX10" fmla="*/ 7315200 w 15525103"/>
              <a:gd name="connsiteY10" fmla="*/ 13715999 h 13715999"/>
              <a:gd name="connsiteX11" fmla="*/ 5889652 w 15525103"/>
              <a:gd name="connsiteY11" fmla="*/ 13715999 h 13715999"/>
              <a:gd name="connsiteX12" fmla="*/ 4591051 w 15525103"/>
              <a:gd name="connsiteY12" fmla="*/ 13715999 h 13715999"/>
              <a:gd name="connsiteX13" fmla="*/ 3165502 w 15525103"/>
              <a:gd name="connsiteY13" fmla="*/ 13715999 h 13715999"/>
              <a:gd name="connsiteX14" fmla="*/ 2724150 w 15525103"/>
              <a:gd name="connsiteY14" fmla="*/ 13715999 h 13715999"/>
              <a:gd name="connsiteX15" fmla="*/ 0 w 15525103"/>
              <a:gd name="connsiteY15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25103" h="13715999">
                <a:moveTo>
                  <a:pt x="4658631" y="0"/>
                </a:moveTo>
                <a:lnTo>
                  <a:pt x="8209904" y="0"/>
                </a:lnTo>
                <a:lnTo>
                  <a:pt x="8209904" y="0"/>
                </a:lnTo>
                <a:lnTo>
                  <a:pt x="10934054" y="0"/>
                </a:lnTo>
                <a:lnTo>
                  <a:pt x="10934054" y="1"/>
                </a:lnTo>
                <a:lnTo>
                  <a:pt x="11973831" y="1"/>
                </a:lnTo>
                <a:lnTo>
                  <a:pt x="12800954" y="1"/>
                </a:lnTo>
                <a:lnTo>
                  <a:pt x="15525103" y="1"/>
                </a:lnTo>
                <a:lnTo>
                  <a:pt x="10480702" y="13715999"/>
                </a:lnTo>
                <a:lnTo>
                  <a:pt x="7756552" y="13715999"/>
                </a:lnTo>
                <a:lnTo>
                  <a:pt x="7315200" y="13715999"/>
                </a:lnTo>
                <a:lnTo>
                  <a:pt x="5889652" y="13715999"/>
                </a:lnTo>
                <a:lnTo>
                  <a:pt x="4591051" y="13715999"/>
                </a:lnTo>
                <a:lnTo>
                  <a:pt x="3165502" y="13715999"/>
                </a:lnTo>
                <a:lnTo>
                  <a:pt x="2724150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959437" y="2851815"/>
            <a:ext cx="12465126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0" spc="300" dirty="0">
                <a:latin typeface="Montserrat Semi Bold" panose="00000700000000000000" pitchFamily="50" charset="-94"/>
              </a:rPr>
              <a:t>СИСТЕМУ </a:t>
            </a:r>
          </a:p>
          <a:p>
            <a:pPr algn="ctr"/>
            <a:r>
              <a:rPr lang="uk-UA" sz="12000" spc="300" dirty="0">
                <a:latin typeface="Montserrat Semi Bold" panose="00000700000000000000" pitchFamily="50" charset="-94"/>
              </a:rPr>
              <a:t>ХАРАКТЕРИЗУЄ </a:t>
            </a:r>
          </a:p>
          <a:p>
            <a:pPr algn="ctr"/>
            <a:r>
              <a:rPr lang="uk-UA" sz="12000" spc="300" dirty="0">
                <a:latin typeface="Montserrat Semi Bold" panose="00000700000000000000" pitchFamily="50" charset="-94"/>
              </a:rPr>
              <a:t>НЕ ПОМИЛКА,</a:t>
            </a:r>
          </a:p>
          <a:p>
            <a:pPr algn="ctr"/>
            <a:r>
              <a:rPr lang="uk-UA" sz="12000" spc="300" dirty="0">
                <a:latin typeface="Montserrat Semi Bold" panose="00000700000000000000" pitchFamily="50" charset="-94"/>
              </a:rPr>
              <a:t>А РЕАКЦІЯ НА ПОМИЛКУ</a:t>
            </a:r>
            <a:endParaRPr lang="tr-TR" sz="12000" spc="300" dirty="0">
              <a:latin typeface="Montserrat Semi Bold" panose="00000700000000000000" pitchFamily="50" charset="-9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366057" y="12177445"/>
            <a:ext cx="73860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spc="300" dirty="0">
                <a:latin typeface="Montserrat Semi Bold" panose="00000700000000000000" pitchFamily="50" charset="-94"/>
              </a:rPr>
              <a:t>- </a:t>
            </a:r>
            <a:r>
              <a:rPr lang="ru-RU" sz="4000" spc="300" dirty="0">
                <a:latin typeface="Montserrat Semi Bold" panose="00000700000000000000" pitchFamily="50" charset="-94"/>
              </a:rPr>
              <a:t>ДПІ у Солом'янському районі ГУ ДФС у м. Києві</a:t>
            </a:r>
          </a:p>
          <a:p>
            <a:endParaRPr lang="en-US" sz="4000" spc="3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31618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/>
          <p:cNvSpPr/>
          <p:nvPr/>
        </p:nvSpPr>
        <p:spPr>
          <a:xfrm>
            <a:off x="11896876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095494" y="1724198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0" spc="-1000" dirty="0">
                <a:latin typeface="Montserrat Semi Bold" panose="00000700000000000000" pitchFamily="50" charset="-94"/>
              </a:rPr>
              <a:t>МО</a:t>
            </a:r>
            <a:endParaRPr lang="tr-TR" sz="20000" spc="-1000" dirty="0">
              <a:latin typeface="Montserrat Semi Bold" panose="00000700000000000000" pitchFamily="50" charset="-9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95494" y="4128703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0" spc="-1000" dirty="0">
                <a:latin typeface="Montserrat Semi Bold" panose="00000700000000000000" pitchFamily="50" charset="-94"/>
              </a:rPr>
              <a:t>ВЧА</a:t>
            </a:r>
            <a:endParaRPr lang="tr-TR" sz="20000" spc="-1000" dirty="0">
              <a:latin typeface="Montserrat Semi Bold" panose="00000700000000000000" pitchFamily="50" charset="-9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95494" y="6460520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0" spc="-1000" dirty="0">
                <a:latin typeface="Montserrat Semi Bold" panose="00000700000000000000" pitchFamily="50" charset="-94"/>
              </a:rPr>
              <a:t>ННЯ</a:t>
            </a:r>
            <a:endParaRPr lang="tr-TR" sz="20000" spc="-10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21307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/>
          <p:cNvSpPr/>
          <p:nvPr/>
        </p:nvSpPr>
        <p:spPr>
          <a:xfrm>
            <a:off x="1" y="-38100"/>
            <a:ext cx="13525041" cy="13792197"/>
          </a:xfrm>
          <a:custGeom>
            <a:avLst/>
            <a:gdLst>
              <a:gd name="connsiteX0" fmla="*/ 2163267 w 5714541"/>
              <a:gd name="connsiteY0" fmla="*/ 0 h 13715997"/>
              <a:gd name="connsiteX1" fmla="*/ 5714541 w 5714541"/>
              <a:gd name="connsiteY1" fmla="*/ 0 h 13715997"/>
              <a:gd name="connsiteX2" fmla="*/ 670139 w 5714541"/>
              <a:gd name="connsiteY2" fmla="*/ 13715997 h 13715997"/>
              <a:gd name="connsiteX3" fmla="*/ 0 w 5714541"/>
              <a:gd name="connsiteY3" fmla="*/ 13715997 h 13715997"/>
              <a:gd name="connsiteX4" fmla="*/ 0 w 5714541"/>
              <a:gd name="connsiteY4" fmla="*/ 6369117 h 13715997"/>
              <a:gd name="connsiteX0" fmla="*/ 2163267 w 9314991"/>
              <a:gd name="connsiteY0" fmla="*/ 38100 h 13754097"/>
              <a:gd name="connsiteX1" fmla="*/ 9314991 w 9314991"/>
              <a:gd name="connsiteY1" fmla="*/ 0 h 13754097"/>
              <a:gd name="connsiteX2" fmla="*/ 670139 w 9314991"/>
              <a:gd name="connsiteY2" fmla="*/ 13754097 h 13754097"/>
              <a:gd name="connsiteX3" fmla="*/ 0 w 9314991"/>
              <a:gd name="connsiteY3" fmla="*/ 13754097 h 13754097"/>
              <a:gd name="connsiteX4" fmla="*/ 0 w 9314991"/>
              <a:gd name="connsiteY4" fmla="*/ 6407217 h 13754097"/>
              <a:gd name="connsiteX5" fmla="*/ 2163267 w 9314991"/>
              <a:gd name="connsiteY5" fmla="*/ 38100 h 13754097"/>
              <a:gd name="connsiteX0" fmla="*/ 2163267 w 13525041"/>
              <a:gd name="connsiteY0" fmla="*/ 38100 h 13754097"/>
              <a:gd name="connsiteX1" fmla="*/ 13525041 w 13525041"/>
              <a:gd name="connsiteY1" fmla="*/ 0 h 13754097"/>
              <a:gd name="connsiteX2" fmla="*/ 670139 w 13525041"/>
              <a:gd name="connsiteY2" fmla="*/ 13754097 h 13754097"/>
              <a:gd name="connsiteX3" fmla="*/ 0 w 13525041"/>
              <a:gd name="connsiteY3" fmla="*/ 13754097 h 13754097"/>
              <a:gd name="connsiteX4" fmla="*/ 0 w 13525041"/>
              <a:gd name="connsiteY4" fmla="*/ 6407217 h 13754097"/>
              <a:gd name="connsiteX5" fmla="*/ 2163267 w 13525041"/>
              <a:gd name="connsiteY5" fmla="*/ 38100 h 13754097"/>
              <a:gd name="connsiteX0" fmla="*/ 2163267 w 13525041"/>
              <a:gd name="connsiteY0" fmla="*/ 38100 h 13773147"/>
              <a:gd name="connsiteX1" fmla="*/ 13525041 w 13525041"/>
              <a:gd name="connsiteY1" fmla="*/ 0 h 13773147"/>
              <a:gd name="connsiteX2" fmla="*/ 8404439 w 13525041"/>
              <a:gd name="connsiteY2" fmla="*/ 13773147 h 13773147"/>
              <a:gd name="connsiteX3" fmla="*/ 0 w 13525041"/>
              <a:gd name="connsiteY3" fmla="*/ 13754097 h 13773147"/>
              <a:gd name="connsiteX4" fmla="*/ 0 w 13525041"/>
              <a:gd name="connsiteY4" fmla="*/ 6407217 h 13773147"/>
              <a:gd name="connsiteX5" fmla="*/ 2163267 w 13525041"/>
              <a:gd name="connsiteY5" fmla="*/ 38100 h 13773147"/>
              <a:gd name="connsiteX0" fmla="*/ 2163267 w 13525041"/>
              <a:gd name="connsiteY0" fmla="*/ 38100 h 13792197"/>
              <a:gd name="connsiteX1" fmla="*/ 13525041 w 13525041"/>
              <a:gd name="connsiteY1" fmla="*/ 0 h 13792197"/>
              <a:gd name="connsiteX2" fmla="*/ 8556839 w 13525041"/>
              <a:gd name="connsiteY2" fmla="*/ 13792197 h 13792197"/>
              <a:gd name="connsiteX3" fmla="*/ 0 w 13525041"/>
              <a:gd name="connsiteY3" fmla="*/ 13754097 h 13792197"/>
              <a:gd name="connsiteX4" fmla="*/ 0 w 13525041"/>
              <a:gd name="connsiteY4" fmla="*/ 6407217 h 13792197"/>
              <a:gd name="connsiteX5" fmla="*/ 2163267 w 13525041"/>
              <a:gd name="connsiteY5" fmla="*/ 38100 h 1379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25041" h="13792197">
                <a:moveTo>
                  <a:pt x="2163267" y="38100"/>
                </a:moveTo>
                <a:lnTo>
                  <a:pt x="13525041" y="0"/>
                </a:lnTo>
                <a:lnTo>
                  <a:pt x="8556839" y="13792197"/>
                </a:lnTo>
                <a:lnTo>
                  <a:pt x="0" y="13754097"/>
                </a:lnTo>
                <a:lnTo>
                  <a:pt x="0" y="6407217"/>
                </a:lnTo>
                <a:lnTo>
                  <a:pt x="2163267" y="381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/>
          <p:cNvSpPr/>
          <p:nvPr/>
        </p:nvSpPr>
        <p:spPr>
          <a:xfrm>
            <a:off x="6464008" y="-15822"/>
            <a:ext cx="8213788" cy="13731821"/>
          </a:xfrm>
          <a:custGeom>
            <a:avLst/>
            <a:gdLst>
              <a:gd name="connsiteX0" fmla="*/ 4664005 w 8213788"/>
              <a:gd name="connsiteY0" fmla="*/ 0 h 13731821"/>
              <a:gd name="connsiteX1" fmla="*/ 7693176 w 8213788"/>
              <a:gd name="connsiteY1" fmla="*/ 0 h 13731821"/>
              <a:gd name="connsiteX2" fmla="*/ 8213788 w 8213788"/>
              <a:gd name="connsiteY2" fmla="*/ 5264 h 13731821"/>
              <a:gd name="connsiteX3" fmla="*/ 3165502 w 8213788"/>
              <a:gd name="connsiteY3" fmla="*/ 13731821 h 13731821"/>
              <a:gd name="connsiteX4" fmla="*/ 0 w 8213788"/>
              <a:gd name="connsiteY4" fmla="*/ 13731821 h 13731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13788" h="13731821">
                <a:moveTo>
                  <a:pt x="4664005" y="0"/>
                </a:moveTo>
                <a:lnTo>
                  <a:pt x="7693176" y="0"/>
                </a:lnTo>
                <a:lnTo>
                  <a:pt x="8213788" y="5264"/>
                </a:lnTo>
                <a:lnTo>
                  <a:pt x="3165502" y="13731821"/>
                </a:lnTo>
                <a:lnTo>
                  <a:pt x="0" y="13731821"/>
                </a:lnTo>
                <a:close/>
              </a:path>
            </a:pathLst>
          </a:custGeom>
          <a:solidFill>
            <a:schemeClr val="bg1">
              <a:lumMod val="95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970082" y="2124482"/>
            <a:ext cx="67027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0" spc="600" dirty="0">
                <a:latin typeface="Montserrat Semi Bold" panose="00000700000000000000" pitchFamily="50" charset="-94"/>
              </a:rPr>
              <a:t>ЯВКА</a:t>
            </a:r>
            <a:endParaRPr lang="tr-TR" sz="20000" spc="600" dirty="0">
              <a:latin typeface="Montserrat Semi Bold" panose="00000700000000000000" pitchFamily="50" charset="-9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70082" y="4791050"/>
            <a:ext cx="67027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0" spc="600" dirty="0">
                <a:latin typeface="Montserrat Semi Bold" panose="00000700000000000000" pitchFamily="50" charset="-94"/>
              </a:rPr>
              <a:t>З</a:t>
            </a:r>
            <a:endParaRPr lang="tr-TR" sz="20000" spc="600" dirty="0">
              <a:latin typeface="Montserrat Semi Bold" panose="00000700000000000000" pitchFamily="50" charset="-9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95087" y="7434885"/>
            <a:ext cx="146527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0" spc="600" dirty="0">
                <a:latin typeface="Montserrat Semi Bold" panose="00000700000000000000" pitchFamily="50" charset="-94"/>
              </a:rPr>
              <a:t>ПОВИННОЮ</a:t>
            </a:r>
            <a:endParaRPr lang="tr-TR" sz="20000" spc="6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71874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/>
          <p:cNvSpPr/>
          <p:nvPr/>
        </p:nvSpPr>
        <p:spPr>
          <a:xfrm>
            <a:off x="3457726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9674" y="1199470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0" spc="-1000" dirty="0">
                <a:solidFill>
                  <a:srgbClr val="FAFAF8"/>
                </a:solidFill>
                <a:latin typeface="Montserrat Semi Bold" panose="00000700000000000000" pitchFamily="50" charset="-94"/>
              </a:rPr>
              <a:t>ПРИ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9674" y="3565875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0" spc="-1000" dirty="0">
                <a:solidFill>
                  <a:srgbClr val="FAFAF8"/>
                </a:solidFill>
                <a:latin typeface="Montserrat Semi Bold" panose="00000700000000000000" pitchFamily="50" charset="-94"/>
              </a:rPr>
              <a:t>Є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9674" y="5935792"/>
            <a:ext cx="879486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0" b="0" i="0" u="none" strike="noStrike" kern="1200" cap="none" spc="-1000" normalizeH="0" baseline="0" noProof="0" dirty="0">
                <a:ln>
                  <a:noFill/>
                </a:ln>
                <a:solidFill>
                  <a:srgbClr val="FAFAF8"/>
                </a:solidFill>
                <a:effectLst/>
                <a:uLnTx/>
                <a:uFillTx/>
                <a:latin typeface="Montserrat Semi Bold" panose="00000700000000000000" pitchFamily="50" charset="-94"/>
                <a:ea typeface="+mn-ea"/>
                <a:cs typeface="+mn-cs"/>
              </a:rPr>
              <a:t>ДНА</a:t>
            </a:r>
          </a:p>
          <a:p>
            <a:pPr marL="0" marR="0" lvl="0" indent="0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0" spc="-1000" dirty="0">
                <a:solidFill>
                  <a:srgbClr val="FAFAF8"/>
                </a:solidFill>
                <a:latin typeface="Montserrat Semi Bold" panose="00000700000000000000" pitchFamily="50" charset="-94"/>
              </a:rPr>
              <a:t>ННЯ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016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/>
          <p:cNvSpPr/>
          <p:nvPr/>
        </p:nvSpPr>
        <p:spPr>
          <a:xfrm>
            <a:off x="11896876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095494" y="1724198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0" spc="-1000" dirty="0">
                <a:latin typeface="Montserrat Semi Bold" panose="00000700000000000000" pitchFamily="50" charset="-94"/>
              </a:rPr>
              <a:t>А</a:t>
            </a:r>
            <a:endParaRPr lang="tr-TR" sz="20000" spc="-1000" dirty="0">
              <a:latin typeface="Montserrat Semi Bold" panose="00000700000000000000" pitchFamily="50" charset="-9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95494" y="4128703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0" spc="-1000" dirty="0">
                <a:latin typeface="Montserrat Semi Bold" panose="00000700000000000000" pitchFamily="50" charset="-94"/>
              </a:rPr>
              <a:t>ТА</a:t>
            </a:r>
            <a:endParaRPr lang="tr-TR" sz="20000" spc="-1000" dirty="0">
              <a:latin typeface="Montserrat Semi Bold" panose="00000700000000000000" pitchFamily="50" charset="-9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95494" y="6460520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0" spc="-1000" dirty="0">
                <a:latin typeface="Montserrat Semi Bold" panose="00000700000000000000" pitchFamily="50" charset="-94"/>
              </a:rPr>
              <a:t>КА</a:t>
            </a:r>
            <a:endParaRPr lang="tr-TR" sz="20000" spc="-10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44137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27456" y="972434"/>
            <a:ext cx="192432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spc="-300" dirty="0" err="1">
                <a:sym typeface="Source Sans Pro Black"/>
              </a:rPr>
              <a:t>Хто</a:t>
            </a:r>
            <a:r>
              <a:rPr lang="ru-RU" sz="18000" spc="-300" dirty="0">
                <a:sym typeface="Source Sans Pro Black"/>
              </a:rPr>
              <a:t> я </a:t>
            </a:r>
            <a:r>
              <a:rPr lang="ru-RU" sz="18000" spc="-300" dirty="0" err="1">
                <a:sym typeface="Source Sans Pro Black"/>
              </a:rPr>
              <a:t>такий</a:t>
            </a:r>
            <a:r>
              <a:rPr lang="ru-RU" sz="18000" spc="-300" dirty="0">
                <a:sym typeface="Source Sans Pro Black"/>
              </a:rPr>
              <a:t>?</a:t>
            </a:r>
            <a:endParaRPr lang="en-US" sz="18000" spc="-300" dirty="0">
              <a:sym typeface="Source Sans Pro Black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95FCCB-8DEC-9843-98EC-9971F199EB9E}"/>
              </a:ext>
            </a:extLst>
          </p:cNvPr>
          <p:cNvSpPr txBox="1"/>
          <p:nvPr/>
        </p:nvSpPr>
        <p:spPr>
          <a:xfrm>
            <a:off x="2927457" y="5719057"/>
            <a:ext cx="6187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spc="600" dirty="0">
                <a:latin typeface="Montserrat" charset="0"/>
                <a:ea typeface="Montserrat" charset="0"/>
                <a:cs typeface="Montserrat" charset="0"/>
              </a:rPr>
              <a:t>ДИРЕКТОР </a:t>
            </a:r>
            <a:r>
              <a:rPr lang="en-US" sz="2800" b="1" spc="600" dirty="0">
                <a:latin typeface="Montserrat" charset="0"/>
                <a:ea typeface="Montserrat" charset="0"/>
                <a:cs typeface="Montserrat" charset="0"/>
              </a:rPr>
              <a:t>PR </a:t>
            </a:r>
            <a:r>
              <a:rPr lang="uk-UA" sz="2800" b="1" spc="600" dirty="0">
                <a:latin typeface="Montserrat" charset="0"/>
                <a:ea typeface="Montserrat" charset="0"/>
                <a:cs typeface="Montserrat" charset="0"/>
              </a:rPr>
              <a:t>АГЕНЦІЇ </a:t>
            </a:r>
            <a:r>
              <a:rPr lang="en-US" sz="2800" b="1" spc="600" dirty="0">
                <a:latin typeface="Montserrat" charset="0"/>
                <a:ea typeface="Montserrat" charset="0"/>
                <a:cs typeface="Montserrat" charset="0"/>
              </a:rPr>
              <a:t>NEWSFRONT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24C05A-1A5A-6D44-8941-7882650A392D}"/>
              </a:ext>
            </a:extLst>
          </p:cNvPr>
          <p:cNvSpPr txBox="1"/>
          <p:nvPr/>
        </p:nvSpPr>
        <p:spPr>
          <a:xfrm>
            <a:off x="11230209" y="5719057"/>
            <a:ext cx="6187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spc="600" dirty="0">
                <a:latin typeface="Montserrat" charset="0"/>
                <a:ea typeface="Montserrat" charset="0"/>
                <a:cs typeface="Montserrat" charset="0"/>
              </a:rPr>
              <a:t>БІЗНЕС ТРЕНЕР ТА КОУЧ</a:t>
            </a:r>
            <a:endParaRPr lang="en-US" sz="2800" b="1" spc="600" dirty="0">
              <a:latin typeface="Montserrat" charset="0"/>
              <a:ea typeface="Montserrat" charset="0"/>
              <a:cs typeface="Montserrat" charset="0"/>
            </a:endParaRPr>
          </a:p>
        </p:txBody>
      </p:sp>
      <p:pic>
        <p:nvPicPr>
          <p:cNvPr id="17" name="Picture 16" descr="Qr code&#10;&#10;Description automatically generated">
            <a:extLst>
              <a:ext uri="{FF2B5EF4-FFF2-40B4-BE49-F238E27FC236}">
                <a16:creationId xmlns:a16="http://schemas.microsoft.com/office/drawing/2014/main" id="{6DDCFDB1-83FA-E94A-AAA0-F4380ECCC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073" y="6851085"/>
            <a:ext cx="5892481" cy="5892481"/>
          </a:xfrm>
          <a:prstGeom prst="rect">
            <a:avLst/>
          </a:prstGeom>
        </p:spPr>
      </p:pic>
      <p:pic>
        <p:nvPicPr>
          <p:cNvPr id="18" name="Picture 17" descr="Qr code&#10;&#10;Description automatically generated">
            <a:extLst>
              <a:ext uri="{FF2B5EF4-FFF2-40B4-BE49-F238E27FC236}">
                <a16:creationId xmlns:a16="http://schemas.microsoft.com/office/drawing/2014/main" id="{7B362089-C2B4-E344-89C5-051CDEFD1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8588" y="6688151"/>
            <a:ext cx="6055415" cy="605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066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/>
          <p:cNvSpPr/>
          <p:nvPr/>
        </p:nvSpPr>
        <p:spPr>
          <a:xfrm>
            <a:off x="3457726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9674" y="1199470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0" b="0" i="0" u="none" strike="noStrike" kern="1200" cap="none" spc="-1000" normalizeH="0" baseline="0" noProof="0" dirty="0">
                <a:ln>
                  <a:noFill/>
                </a:ln>
                <a:solidFill>
                  <a:srgbClr val="FAFAF8"/>
                </a:solidFill>
                <a:effectLst/>
                <a:uLnTx/>
                <a:uFillTx/>
                <a:latin typeface="Montserrat Semi Bold" panose="00000700000000000000" pitchFamily="50" charset="-94"/>
                <a:ea typeface="+mn-ea"/>
                <a:cs typeface="+mn-cs"/>
              </a:rPr>
              <a:t>Г У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9674" y="3565875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0000" spc="-1000" dirty="0">
                <a:solidFill>
                  <a:srgbClr val="FAFAF8"/>
                </a:solidFill>
                <a:latin typeface="Montserrat Semi Bold" panose="00000700000000000000" pitchFamily="50" charset="-94"/>
              </a:rPr>
              <a:t>М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9674" y="5935792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0" b="0" i="0" u="none" strike="noStrike" kern="1200" cap="none" spc="-1000" normalizeH="0" baseline="0" noProof="0" dirty="0">
                <a:ln>
                  <a:noFill/>
                </a:ln>
                <a:solidFill>
                  <a:srgbClr val="FAFAF8"/>
                </a:solidFill>
                <a:effectLst/>
                <a:uLnTx/>
                <a:uFillTx/>
                <a:latin typeface="Montserrat Semi Bold" panose="00000700000000000000" pitchFamily="50" charset="-94"/>
                <a:ea typeface="+mn-ea"/>
                <a:cs typeface="+mn-cs"/>
              </a:rPr>
              <a:t>О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9F394F-A1ED-434B-9A03-E65187D9EED5}"/>
              </a:ext>
            </a:extLst>
          </p:cNvPr>
          <p:cNvSpPr txBox="1"/>
          <p:nvPr/>
        </p:nvSpPr>
        <p:spPr>
          <a:xfrm>
            <a:off x="2569674" y="8240845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0" b="0" i="0" u="none" strike="noStrike" kern="1200" cap="none" spc="-1000" normalizeH="0" baseline="0" noProof="0" dirty="0">
                <a:ln>
                  <a:noFill/>
                </a:ln>
                <a:solidFill>
                  <a:srgbClr val="FAFAF8"/>
                </a:solidFill>
                <a:effectLst/>
                <a:uLnTx/>
                <a:uFillTx/>
                <a:latin typeface="Montserrat Semi Bold" panose="00000700000000000000" pitchFamily="50" charset="-94"/>
                <a:ea typeface="+mn-ea"/>
                <a:cs typeface="+mn-cs"/>
              </a:rPr>
              <a:t>Р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702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/>
          <p:cNvSpPr/>
          <p:nvPr/>
        </p:nvSpPr>
        <p:spPr>
          <a:xfrm>
            <a:off x="6625801" y="0"/>
            <a:ext cx="11132399" cy="13715999"/>
          </a:xfrm>
          <a:custGeom>
            <a:avLst/>
            <a:gdLst>
              <a:gd name="connsiteX0" fmla="*/ 4658631 w 11132399"/>
              <a:gd name="connsiteY0" fmla="*/ 0 h 13715999"/>
              <a:gd name="connsiteX1" fmla="*/ 7581125 w 11132399"/>
              <a:gd name="connsiteY1" fmla="*/ 0 h 13715999"/>
              <a:gd name="connsiteX2" fmla="*/ 8209904 w 11132399"/>
              <a:gd name="connsiteY2" fmla="*/ 0 h 13715999"/>
              <a:gd name="connsiteX3" fmla="*/ 11132399 w 11132399"/>
              <a:gd name="connsiteY3" fmla="*/ 0 h 13715999"/>
              <a:gd name="connsiteX4" fmla="*/ 6087996 w 11132399"/>
              <a:gd name="connsiteY4" fmla="*/ 13715999 h 13715999"/>
              <a:gd name="connsiteX5" fmla="*/ 3165502 w 11132399"/>
              <a:gd name="connsiteY5" fmla="*/ 13715999 h 13715999"/>
              <a:gd name="connsiteX6" fmla="*/ 2922494 w 11132399"/>
              <a:gd name="connsiteY6" fmla="*/ 13715999 h 13715999"/>
              <a:gd name="connsiteX7" fmla="*/ 0 w 11132399"/>
              <a:gd name="connsiteY7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2399" h="13715999">
                <a:moveTo>
                  <a:pt x="4658631" y="0"/>
                </a:moveTo>
                <a:lnTo>
                  <a:pt x="7581125" y="0"/>
                </a:lnTo>
                <a:lnTo>
                  <a:pt x="8209904" y="0"/>
                </a:lnTo>
                <a:lnTo>
                  <a:pt x="11132399" y="0"/>
                </a:lnTo>
                <a:lnTo>
                  <a:pt x="6087996" y="13715999"/>
                </a:lnTo>
                <a:lnTo>
                  <a:pt x="3165502" y="13715999"/>
                </a:lnTo>
                <a:lnTo>
                  <a:pt x="2922494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383" y="3616398"/>
            <a:ext cx="99424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0" dirty="0">
                <a:latin typeface="Montserrat Semi Bold" panose="00000700000000000000" pitchFamily="50" charset="-94"/>
              </a:rPr>
              <a:t>ЧАСТИНА</a:t>
            </a:r>
            <a:endParaRPr lang="tr-TR" sz="16000" dirty="0">
              <a:latin typeface="Montserrat Semi Bold" panose="00000700000000000000" pitchFamily="50" charset="-9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27165" y="9160555"/>
            <a:ext cx="6702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spc="600" dirty="0">
                <a:latin typeface="Montserrat Semi Bold" panose="00000700000000000000" pitchFamily="50" charset="-94"/>
              </a:rPr>
              <a:t>РЕАКЦІЯ НА КРИТИКУ</a:t>
            </a:r>
            <a:endParaRPr lang="tr-TR" sz="5000" spc="600" dirty="0">
              <a:latin typeface="Montserrat Semi Bold" panose="00000700000000000000" pitchFamily="50" charset="-94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99274" y="8367041"/>
            <a:ext cx="251667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383" y="5367982"/>
            <a:ext cx="99424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0" dirty="0">
                <a:latin typeface="Montserrat Semi Bold" panose="00000700000000000000" pitchFamily="50" charset="-94"/>
              </a:rPr>
              <a:t>ТРИ</a:t>
            </a:r>
            <a:endParaRPr lang="tr-TR" sz="160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30891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/>
          <p:cNvSpPr/>
          <p:nvPr/>
        </p:nvSpPr>
        <p:spPr>
          <a:xfrm>
            <a:off x="11896876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095494" y="1724198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0" spc="-1000" dirty="0">
                <a:latin typeface="Montserrat Semi Bold" panose="00000700000000000000" pitchFamily="50" charset="-94"/>
              </a:rPr>
              <a:t>НЕЗА</a:t>
            </a:r>
            <a:endParaRPr lang="tr-TR" sz="20000" spc="-1000" dirty="0">
              <a:latin typeface="Montserrat Semi Bold" panose="00000700000000000000" pitchFamily="50" charset="-9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095494" y="4128703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0" spc="-1000" dirty="0">
                <a:latin typeface="Montserrat Semi Bold" panose="00000700000000000000" pitchFamily="50" charset="-94"/>
              </a:rPr>
              <a:t>ДОВО</a:t>
            </a:r>
            <a:endParaRPr lang="tr-TR" sz="20000" spc="-1000" dirty="0">
              <a:latin typeface="Montserrat Semi Bold" panose="00000700000000000000" pitchFamily="50" charset="-9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95494" y="6460520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0" spc="-1000" dirty="0">
                <a:latin typeface="Montserrat Semi Bold" panose="00000700000000000000" pitchFamily="50" charset="-94"/>
              </a:rPr>
              <a:t>ЛЕНИЙ</a:t>
            </a:r>
            <a:endParaRPr lang="tr-TR" sz="20000" spc="-1000" dirty="0">
              <a:latin typeface="Montserrat Semi Bold" panose="00000700000000000000" pitchFamily="50" charset="-9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95494" y="8807875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0" spc="-1000" dirty="0">
                <a:latin typeface="Montserrat Semi Bold" panose="00000700000000000000" pitchFamily="50" charset="-94"/>
              </a:rPr>
              <a:t>КЛІЄНТ</a:t>
            </a:r>
            <a:endParaRPr lang="tr-TR" sz="20000" spc="-10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095605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/>
          <p:cNvSpPr/>
          <p:nvPr/>
        </p:nvSpPr>
        <p:spPr>
          <a:xfrm>
            <a:off x="3457726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9674" y="3273596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0" spc="-1000" dirty="0">
                <a:solidFill>
                  <a:srgbClr val="FAFAF8"/>
                </a:solidFill>
                <a:latin typeface="Montserrat Semi Bold" panose="00000700000000000000" pitchFamily="50" charset="-94"/>
              </a:rPr>
              <a:t>НЕВІРНО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9674" y="5640001"/>
            <a:ext cx="962232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0" b="0" i="0" u="none" strike="noStrike" kern="1200" cap="none" spc="-1000" normalizeH="0" baseline="0" noProof="0" dirty="0">
                <a:ln>
                  <a:noFill/>
                </a:ln>
                <a:solidFill>
                  <a:srgbClr val="FAFAF8"/>
                </a:solidFill>
                <a:effectLst/>
                <a:uLnTx/>
                <a:uFillTx/>
                <a:latin typeface="Montserrat Semi Bold" panose="00000700000000000000" pitchFamily="50" charset="-94"/>
                <a:ea typeface="+mn-ea"/>
                <a:cs typeface="+mn-cs"/>
              </a:rPr>
              <a:t>ПОІНФОР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69674" y="8009918"/>
            <a:ext cx="114362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0" b="0" i="0" u="none" strike="noStrike" kern="1200" cap="none" spc="-1000" normalizeH="0" baseline="0" noProof="0" dirty="0">
                <a:ln>
                  <a:noFill/>
                </a:ln>
                <a:solidFill>
                  <a:srgbClr val="FAFAF8"/>
                </a:solidFill>
                <a:effectLst/>
                <a:uLnTx/>
                <a:uFillTx/>
                <a:latin typeface="Montserrat Semi Bold" panose="00000700000000000000" pitchFamily="50" charset="-94"/>
                <a:ea typeface="+mn-ea"/>
                <a:cs typeface="+mn-cs"/>
              </a:rPr>
              <a:t>МОВАНИЙ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58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/>
          <p:cNvSpPr/>
          <p:nvPr/>
        </p:nvSpPr>
        <p:spPr>
          <a:xfrm>
            <a:off x="11896876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813073" y="1724198"/>
            <a:ext cx="1207728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0" spc="-1000" dirty="0">
                <a:latin typeface="Montserrat Semi Bold" panose="00000700000000000000" pitchFamily="50" charset="-94"/>
              </a:rPr>
              <a:t>ІДЕЙНИЙ</a:t>
            </a:r>
            <a:endParaRPr lang="tr-TR" sz="20000" spc="-1000" dirty="0">
              <a:latin typeface="Montserrat Semi Bold" panose="00000700000000000000" pitchFamily="50" charset="-9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86478" y="4128703"/>
            <a:ext cx="102038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0" spc="-1000" dirty="0">
                <a:latin typeface="Montserrat Semi Bold" panose="00000700000000000000" pitchFamily="50" charset="-94"/>
              </a:rPr>
              <a:t>АКТИВІСТ</a:t>
            </a:r>
            <a:endParaRPr lang="tr-TR" sz="20000" spc="-10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12261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/>
          <p:cNvSpPr/>
          <p:nvPr/>
        </p:nvSpPr>
        <p:spPr>
          <a:xfrm>
            <a:off x="3457726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69674" y="3273596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0" b="0" i="0" u="none" strike="noStrike" kern="1200" cap="none" spc="-1000" normalizeH="0" baseline="0" noProof="0" dirty="0">
                <a:ln>
                  <a:noFill/>
                </a:ln>
                <a:solidFill>
                  <a:srgbClr val="FAFAF8"/>
                </a:solidFill>
                <a:effectLst/>
                <a:uLnTx/>
                <a:uFillTx/>
                <a:latin typeface="Montserrat Semi Bold" panose="00000700000000000000" pitchFamily="50" charset="-94"/>
                <a:ea typeface="+mn-ea"/>
                <a:cs typeface="+mn-cs"/>
              </a:rPr>
              <a:t>ТРОЛЬ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33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/>
          <p:cNvSpPr/>
          <p:nvPr/>
        </p:nvSpPr>
        <p:spPr>
          <a:xfrm>
            <a:off x="6625801" y="0"/>
            <a:ext cx="11132399" cy="13715999"/>
          </a:xfrm>
          <a:custGeom>
            <a:avLst/>
            <a:gdLst>
              <a:gd name="connsiteX0" fmla="*/ 4658631 w 11132399"/>
              <a:gd name="connsiteY0" fmla="*/ 0 h 13715999"/>
              <a:gd name="connsiteX1" fmla="*/ 7581125 w 11132399"/>
              <a:gd name="connsiteY1" fmla="*/ 0 h 13715999"/>
              <a:gd name="connsiteX2" fmla="*/ 8209904 w 11132399"/>
              <a:gd name="connsiteY2" fmla="*/ 0 h 13715999"/>
              <a:gd name="connsiteX3" fmla="*/ 11132399 w 11132399"/>
              <a:gd name="connsiteY3" fmla="*/ 0 h 13715999"/>
              <a:gd name="connsiteX4" fmla="*/ 6087996 w 11132399"/>
              <a:gd name="connsiteY4" fmla="*/ 13715999 h 13715999"/>
              <a:gd name="connsiteX5" fmla="*/ 3165502 w 11132399"/>
              <a:gd name="connsiteY5" fmla="*/ 13715999 h 13715999"/>
              <a:gd name="connsiteX6" fmla="*/ 2922494 w 11132399"/>
              <a:gd name="connsiteY6" fmla="*/ 13715999 h 13715999"/>
              <a:gd name="connsiteX7" fmla="*/ 0 w 11132399"/>
              <a:gd name="connsiteY7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2399" h="13715999">
                <a:moveTo>
                  <a:pt x="4658631" y="0"/>
                </a:moveTo>
                <a:lnTo>
                  <a:pt x="7581125" y="0"/>
                </a:lnTo>
                <a:lnTo>
                  <a:pt x="8209904" y="0"/>
                </a:lnTo>
                <a:lnTo>
                  <a:pt x="11132399" y="0"/>
                </a:lnTo>
                <a:lnTo>
                  <a:pt x="6087996" y="13715999"/>
                </a:lnTo>
                <a:lnTo>
                  <a:pt x="3165502" y="13715999"/>
                </a:lnTo>
                <a:lnTo>
                  <a:pt x="2922494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383" y="3616398"/>
            <a:ext cx="99424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0" dirty="0">
                <a:latin typeface="Montserrat Semi Bold" panose="00000700000000000000" pitchFamily="50" charset="-94"/>
              </a:rPr>
              <a:t>ГОЛОВНЕ</a:t>
            </a:r>
            <a:endParaRPr lang="tr-TR" sz="16000" dirty="0">
              <a:latin typeface="Montserrat Semi Bold" panose="00000700000000000000" pitchFamily="50" charset="-94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99274" y="8367041"/>
            <a:ext cx="251667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383" y="5367982"/>
            <a:ext cx="99424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0" dirty="0">
                <a:latin typeface="Montserrat Semi Bold" panose="00000700000000000000" pitchFamily="50" charset="-94"/>
              </a:rPr>
              <a:t>ПИТАННЯ</a:t>
            </a:r>
            <a:endParaRPr lang="tr-TR" sz="160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09657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/>
          <p:cNvSpPr/>
          <p:nvPr/>
        </p:nvSpPr>
        <p:spPr>
          <a:xfrm>
            <a:off x="1109445" y="0"/>
            <a:ext cx="15525103" cy="13715999"/>
          </a:xfrm>
          <a:custGeom>
            <a:avLst/>
            <a:gdLst>
              <a:gd name="connsiteX0" fmla="*/ 4658631 w 15525103"/>
              <a:gd name="connsiteY0" fmla="*/ 0 h 13715999"/>
              <a:gd name="connsiteX1" fmla="*/ 8209904 w 15525103"/>
              <a:gd name="connsiteY1" fmla="*/ 0 h 13715999"/>
              <a:gd name="connsiteX2" fmla="*/ 8209904 w 15525103"/>
              <a:gd name="connsiteY2" fmla="*/ 0 h 13715999"/>
              <a:gd name="connsiteX3" fmla="*/ 10934054 w 15525103"/>
              <a:gd name="connsiteY3" fmla="*/ 0 h 13715999"/>
              <a:gd name="connsiteX4" fmla="*/ 10934054 w 15525103"/>
              <a:gd name="connsiteY4" fmla="*/ 1 h 13715999"/>
              <a:gd name="connsiteX5" fmla="*/ 11973831 w 15525103"/>
              <a:gd name="connsiteY5" fmla="*/ 1 h 13715999"/>
              <a:gd name="connsiteX6" fmla="*/ 12800954 w 15525103"/>
              <a:gd name="connsiteY6" fmla="*/ 1 h 13715999"/>
              <a:gd name="connsiteX7" fmla="*/ 15525103 w 15525103"/>
              <a:gd name="connsiteY7" fmla="*/ 1 h 13715999"/>
              <a:gd name="connsiteX8" fmla="*/ 10480702 w 15525103"/>
              <a:gd name="connsiteY8" fmla="*/ 13715999 h 13715999"/>
              <a:gd name="connsiteX9" fmla="*/ 7756552 w 15525103"/>
              <a:gd name="connsiteY9" fmla="*/ 13715999 h 13715999"/>
              <a:gd name="connsiteX10" fmla="*/ 7315200 w 15525103"/>
              <a:gd name="connsiteY10" fmla="*/ 13715999 h 13715999"/>
              <a:gd name="connsiteX11" fmla="*/ 5889652 w 15525103"/>
              <a:gd name="connsiteY11" fmla="*/ 13715999 h 13715999"/>
              <a:gd name="connsiteX12" fmla="*/ 4591051 w 15525103"/>
              <a:gd name="connsiteY12" fmla="*/ 13715999 h 13715999"/>
              <a:gd name="connsiteX13" fmla="*/ 3165502 w 15525103"/>
              <a:gd name="connsiteY13" fmla="*/ 13715999 h 13715999"/>
              <a:gd name="connsiteX14" fmla="*/ 2724150 w 15525103"/>
              <a:gd name="connsiteY14" fmla="*/ 13715999 h 13715999"/>
              <a:gd name="connsiteX15" fmla="*/ 0 w 15525103"/>
              <a:gd name="connsiteY15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25103" h="13715999">
                <a:moveTo>
                  <a:pt x="4658631" y="0"/>
                </a:moveTo>
                <a:lnTo>
                  <a:pt x="8209904" y="0"/>
                </a:lnTo>
                <a:lnTo>
                  <a:pt x="8209904" y="0"/>
                </a:lnTo>
                <a:lnTo>
                  <a:pt x="10934054" y="0"/>
                </a:lnTo>
                <a:lnTo>
                  <a:pt x="10934054" y="1"/>
                </a:lnTo>
                <a:lnTo>
                  <a:pt x="11973831" y="1"/>
                </a:lnTo>
                <a:lnTo>
                  <a:pt x="12800954" y="1"/>
                </a:lnTo>
                <a:lnTo>
                  <a:pt x="15525103" y="1"/>
                </a:lnTo>
                <a:lnTo>
                  <a:pt x="10480702" y="13715999"/>
                </a:lnTo>
                <a:lnTo>
                  <a:pt x="7756552" y="13715999"/>
                </a:lnTo>
                <a:lnTo>
                  <a:pt x="7315200" y="13715999"/>
                </a:lnTo>
                <a:lnTo>
                  <a:pt x="5889652" y="13715999"/>
                </a:lnTo>
                <a:lnTo>
                  <a:pt x="4591051" y="13715999"/>
                </a:lnTo>
                <a:lnTo>
                  <a:pt x="3165502" y="13715999"/>
                </a:lnTo>
                <a:lnTo>
                  <a:pt x="2724150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66615" y="2964625"/>
            <a:ext cx="12465126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5000" spc="300" dirty="0">
                <a:latin typeface="Montserrat Semi Bold" panose="00000700000000000000" pitchFamily="50" charset="-94"/>
              </a:rPr>
              <a:t>НЕ ТВОЯ ВІЙНА </a:t>
            </a:r>
            <a:endParaRPr lang="tr-TR" sz="25000" spc="300" dirty="0">
              <a:latin typeface="Montserrat Semi Bold" panose="00000700000000000000" pitchFamily="50" charset="-9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823902" y="11264189"/>
            <a:ext cx="121994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spc="300" dirty="0">
                <a:latin typeface="Montserrat Semi Bold" panose="00000700000000000000" pitchFamily="50" charset="-94"/>
              </a:rPr>
              <a:t>- </a:t>
            </a:r>
            <a:r>
              <a:rPr lang="ru-RU" sz="8000" spc="300" dirty="0">
                <a:latin typeface="Montserrat Semi Bold" panose="00000700000000000000" pitchFamily="50" charset="-94"/>
              </a:rPr>
              <a:t>СВЯТОСЛАВ ВАКАРЧУК</a:t>
            </a:r>
          </a:p>
          <a:p>
            <a:endParaRPr lang="en-US" sz="4000" spc="3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57006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/>
          <p:cNvSpPr/>
          <p:nvPr/>
        </p:nvSpPr>
        <p:spPr>
          <a:xfrm>
            <a:off x="6625801" y="0"/>
            <a:ext cx="11132399" cy="13715999"/>
          </a:xfrm>
          <a:custGeom>
            <a:avLst/>
            <a:gdLst>
              <a:gd name="connsiteX0" fmla="*/ 4658631 w 11132399"/>
              <a:gd name="connsiteY0" fmla="*/ 0 h 13715999"/>
              <a:gd name="connsiteX1" fmla="*/ 7581125 w 11132399"/>
              <a:gd name="connsiteY1" fmla="*/ 0 h 13715999"/>
              <a:gd name="connsiteX2" fmla="*/ 8209904 w 11132399"/>
              <a:gd name="connsiteY2" fmla="*/ 0 h 13715999"/>
              <a:gd name="connsiteX3" fmla="*/ 11132399 w 11132399"/>
              <a:gd name="connsiteY3" fmla="*/ 0 h 13715999"/>
              <a:gd name="connsiteX4" fmla="*/ 6087996 w 11132399"/>
              <a:gd name="connsiteY4" fmla="*/ 13715999 h 13715999"/>
              <a:gd name="connsiteX5" fmla="*/ 3165502 w 11132399"/>
              <a:gd name="connsiteY5" fmla="*/ 13715999 h 13715999"/>
              <a:gd name="connsiteX6" fmla="*/ 2922494 w 11132399"/>
              <a:gd name="connsiteY6" fmla="*/ 13715999 h 13715999"/>
              <a:gd name="connsiteX7" fmla="*/ 0 w 11132399"/>
              <a:gd name="connsiteY7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32399" h="13715999">
                <a:moveTo>
                  <a:pt x="4658631" y="0"/>
                </a:moveTo>
                <a:lnTo>
                  <a:pt x="7581125" y="0"/>
                </a:lnTo>
                <a:lnTo>
                  <a:pt x="8209904" y="0"/>
                </a:lnTo>
                <a:lnTo>
                  <a:pt x="11132399" y="0"/>
                </a:lnTo>
                <a:lnTo>
                  <a:pt x="6087996" y="13715999"/>
                </a:lnTo>
                <a:lnTo>
                  <a:pt x="3165502" y="13715999"/>
                </a:lnTo>
                <a:lnTo>
                  <a:pt x="2922494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383" y="3616398"/>
            <a:ext cx="111323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0" dirty="0">
                <a:latin typeface="Montserrat Semi Bold" panose="00000700000000000000" pitchFamily="50" charset="-94"/>
              </a:rPr>
              <a:t>МИСТЕЦТВО</a:t>
            </a:r>
            <a:endParaRPr lang="tr-TR" sz="16000" dirty="0">
              <a:latin typeface="Montserrat Semi Bold" panose="00000700000000000000" pitchFamily="50" charset="-94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99274" y="8367041"/>
            <a:ext cx="251667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25801" y="5580726"/>
            <a:ext cx="117368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0" dirty="0">
                <a:latin typeface="Montserrat Semi Bold" panose="00000700000000000000" pitchFamily="50" charset="-94"/>
              </a:rPr>
              <a:t>ВИБАЧАТИСЬ</a:t>
            </a:r>
            <a:endParaRPr lang="tr-TR" sz="160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08046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s00.yaplakal.com/pics/pics_original/7/6/3/37736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17906"/>
            <a:ext cx="24384000" cy="18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27457" y="1371663"/>
            <a:ext cx="18133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8000" spc="-300" dirty="0"/>
              <a:t>Де мене знайти</a:t>
            </a:r>
            <a:endParaRPr lang="en-US" sz="18000" spc="-300" dirty="0"/>
          </a:p>
        </p:txBody>
      </p:sp>
      <p:sp>
        <p:nvSpPr>
          <p:cNvPr id="12" name="TextBox 11"/>
          <p:cNvSpPr txBox="1"/>
          <p:nvPr/>
        </p:nvSpPr>
        <p:spPr>
          <a:xfrm>
            <a:off x="2927457" y="5719056"/>
            <a:ext cx="6187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600" dirty="0" err="1">
                <a:latin typeface="Montserrat" charset="0"/>
                <a:ea typeface="Montserrat" charset="0"/>
                <a:cs typeface="Montserrat" charset="0"/>
              </a:rPr>
              <a:t>Linkedin</a:t>
            </a:r>
            <a:endParaRPr lang="en-US" sz="2800" b="1" spc="6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7457" y="6858000"/>
            <a:ext cx="706193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https://</a:t>
            </a:r>
            <a:r>
              <a:rPr lang="en-US" sz="2400" dirty="0" err="1">
                <a:latin typeface="Montserrat Light" charset="0"/>
                <a:ea typeface="Montserrat Light" charset="0"/>
                <a:cs typeface="Montserrat Light" charset="0"/>
              </a:rPr>
              <a:t>www.linkedin.com</a:t>
            </a: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/in/</a:t>
            </a:r>
            <a:r>
              <a:rPr lang="en-US" sz="2400" dirty="0" err="1">
                <a:latin typeface="Montserrat Light" charset="0"/>
                <a:ea typeface="Montserrat Light" charset="0"/>
                <a:cs typeface="Montserrat Light" charset="0"/>
              </a:rPr>
              <a:t>dehtyarov</a:t>
            </a: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/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87999" y="5719056"/>
            <a:ext cx="6187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600" dirty="0">
                <a:latin typeface="Montserrat" charset="0"/>
                <a:ea typeface="Montserrat" charset="0"/>
                <a:cs typeface="Montserrat" charset="0"/>
              </a:rPr>
              <a:t>Facebook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87999" y="6858000"/>
            <a:ext cx="706193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Montserrat Light" charset="0"/>
                <a:ea typeface="Montserrat Light" charset="0"/>
                <a:cs typeface="Montserrat Light" charset="0"/>
              </a:rPr>
              <a:t>https://</a:t>
            </a:r>
            <a:r>
              <a:rPr lang="en-GB" sz="2400" dirty="0" err="1">
                <a:latin typeface="Montserrat Light" charset="0"/>
                <a:ea typeface="Montserrat Light" charset="0"/>
                <a:cs typeface="Montserrat Light" charset="0"/>
              </a:rPr>
              <a:t>www.facebook.com</a:t>
            </a:r>
            <a:r>
              <a:rPr lang="en-GB" sz="2400" dirty="0">
                <a:latin typeface="Montserrat Light" charset="0"/>
                <a:ea typeface="Montserrat Light" charset="0"/>
                <a:cs typeface="Montserrat Light" charset="0"/>
              </a:rPr>
              <a:t>/</a:t>
            </a:r>
            <a:r>
              <a:rPr lang="en-GB" sz="2400" dirty="0" err="1">
                <a:latin typeface="Montserrat Light" charset="0"/>
                <a:ea typeface="Montserrat Light" charset="0"/>
                <a:cs typeface="Montserrat Light" charset="0"/>
              </a:rPr>
              <a:t>vdehtyarov</a:t>
            </a:r>
            <a:r>
              <a:rPr lang="en-GB" sz="2400" dirty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endParaRPr lang="en-US" sz="2400" dirty="0"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16AFA7-1037-BC43-8ED4-792226E6DB64}"/>
              </a:ext>
            </a:extLst>
          </p:cNvPr>
          <p:cNvSpPr txBox="1"/>
          <p:nvPr/>
        </p:nvSpPr>
        <p:spPr>
          <a:xfrm>
            <a:off x="17304235" y="5719056"/>
            <a:ext cx="6187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600" dirty="0">
                <a:latin typeface="Montserrat" charset="0"/>
                <a:ea typeface="Montserrat" charset="0"/>
                <a:cs typeface="Montserrat" charset="0"/>
              </a:rPr>
              <a:t>Instagram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728387-1060-CA4D-8B72-802A51B0353A}"/>
              </a:ext>
            </a:extLst>
          </p:cNvPr>
          <p:cNvSpPr txBox="1"/>
          <p:nvPr/>
        </p:nvSpPr>
        <p:spPr>
          <a:xfrm>
            <a:off x="17304235" y="6858000"/>
            <a:ext cx="706193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https://</a:t>
            </a:r>
            <a:r>
              <a:rPr lang="en-US" sz="2400" dirty="0" err="1">
                <a:latin typeface="Montserrat Light" charset="0"/>
                <a:ea typeface="Montserrat Light" charset="0"/>
                <a:cs typeface="Montserrat Light" charset="0"/>
              </a:rPr>
              <a:t>www.instagram.com</a:t>
            </a: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/</a:t>
            </a:r>
            <a:r>
              <a:rPr lang="en-US" sz="2400" dirty="0" err="1">
                <a:latin typeface="Montserrat Light" charset="0"/>
                <a:ea typeface="Montserrat Light" charset="0"/>
                <a:cs typeface="Montserrat Light" charset="0"/>
              </a:rPr>
              <a:t>vdehtyarov</a:t>
            </a: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/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F2BD0592-B01E-F244-AC27-9C7A064422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465" y="7554893"/>
            <a:ext cx="5188670" cy="5188670"/>
          </a:xfrm>
          <a:prstGeom prst="rect">
            <a:avLst/>
          </a:prstGeom>
        </p:spPr>
      </p:pic>
      <p:pic>
        <p:nvPicPr>
          <p:cNvPr id="18" name="Picture 17" descr="Qr code&#10;&#10;Description automatically generated">
            <a:extLst>
              <a:ext uri="{FF2B5EF4-FFF2-40B4-BE49-F238E27FC236}">
                <a16:creationId xmlns:a16="http://schemas.microsoft.com/office/drawing/2014/main" id="{14FADD8C-5462-764A-BAC4-C81BFE3CC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386" y="7547672"/>
            <a:ext cx="5188669" cy="5188669"/>
          </a:xfrm>
          <a:prstGeom prst="rect">
            <a:avLst/>
          </a:prstGeom>
        </p:spPr>
      </p:pic>
      <p:pic>
        <p:nvPicPr>
          <p:cNvPr id="21" name="Picture 20" descr="Qr code&#10;&#10;Description automatically generated">
            <a:extLst>
              <a:ext uri="{FF2B5EF4-FFF2-40B4-BE49-F238E27FC236}">
                <a16:creationId xmlns:a16="http://schemas.microsoft.com/office/drawing/2014/main" id="{43BEBD84-8E61-9C49-B258-27135EE05B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4234" y="7547672"/>
            <a:ext cx="5188669" cy="518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33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9674" y="2256212"/>
            <a:ext cx="5602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latin typeface="Montserrat Semi Bold" panose="00000700000000000000" pitchFamily="50" charset="-94"/>
              </a:rPr>
              <a:t>КРИЗА</a:t>
            </a:r>
            <a:endParaRPr lang="en-US" sz="4000" dirty="0">
              <a:latin typeface="Montserrat Semi Bold" panose="00000700000000000000" pitchFamily="50" charset="-94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703024" y="3273596"/>
            <a:ext cx="2388929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1458293" y="5107657"/>
            <a:ext cx="1467414" cy="1467414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0" y="6593000"/>
            <a:ext cx="0" cy="24233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1458293" y="9016364"/>
            <a:ext cx="1467414" cy="1467414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>
            <a:off x="12192000" y="10483778"/>
            <a:ext cx="0" cy="323222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reeform: Shape 48"/>
          <p:cNvSpPr/>
          <p:nvPr/>
        </p:nvSpPr>
        <p:spPr>
          <a:xfrm>
            <a:off x="11930679" y="5576334"/>
            <a:ext cx="570627" cy="521585"/>
          </a:xfrm>
          <a:custGeom>
            <a:avLst/>
            <a:gdLst/>
            <a:ahLst/>
            <a:cxnLst/>
            <a:rect l="l" t="t" r="r" b="b"/>
            <a:pathLst>
              <a:path w="220420" h="195927">
                <a:moveTo>
                  <a:pt x="97961" y="86742"/>
                </a:moveTo>
                <a:cubicBezTo>
                  <a:pt x="90027" y="87523"/>
                  <a:pt x="81750" y="89278"/>
                  <a:pt x="73131" y="92005"/>
                </a:cubicBezTo>
                <a:cubicBezTo>
                  <a:pt x="64511" y="94732"/>
                  <a:pt x="56457" y="97954"/>
                  <a:pt x="48970" y="101670"/>
                </a:cubicBezTo>
                <a:lnTo>
                  <a:pt x="48970" y="125268"/>
                </a:lnTo>
                <a:cubicBezTo>
                  <a:pt x="56497" y="121747"/>
                  <a:pt x="64535" y="118705"/>
                  <a:pt x="73083" y="116141"/>
                </a:cubicBezTo>
                <a:cubicBezTo>
                  <a:pt x="81631" y="113578"/>
                  <a:pt x="89923" y="111939"/>
                  <a:pt x="97961" y="111227"/>
                </a:cubicBezTo>
                <a:close/>
                <a:moveTo>
                  <a:pt x="204107" y="38383"/>
                </a:moveTo>
                <a:cubicBezTo>
                  <a:pt x="198925" y="41267"/>
                  <a:pt x="192961" y="43888"/>
                  <a:pt x="186215" y="46246"/>
                </a:cubicBezTo>
                <a:cubicBezTo>
                  <a:pt x="179469" y="48604"/>
                  <a:pt x="172420" y="49853"/>
                  <a:pt x="165068" y="49994"/>
                </a:cubicBezTo>
                <a:cubicBezTo>
                  <a:pt x="163346" y="49999"/>
                  <a:pt x="161656" y="49925"/>
                  <a:pt x="159997" y="49771"/>
                </a:cubicBezTo>
                <a:cubicBezTo>
                  <a:pt x="158339" y="49617"/>
                  <a:pt x="156712" y="49351"/>
                  <a:pt x="155117" y="48973"/>
                </a:cubicBezTo>
                <a:lnTo>
                  <a:pt x="155117" y="73982"/>
                </a:lnTo>
                <a:cubicBezTo>
                  <a:pt x="153459" y="73472"/>
                  <a:pt x="151800" y="72834"/>
                  <a:pt x="150141" y="72068"/>
                </a:cubicBezTo>
                <a:cubicBezTo>
                  <a:pt x="143013" y="68235"/>
                  <a:pt x="135932" y="64928"/>
                  <a:pt x="128899" y="62148"/>
                </a:cubicBezTo>
                <a:cubicBezTo>
                  <a:pt x="121866" y="59367"/>
                  <a:pt x="113637" y="57910"/>
                  <a:pt x="104212" y="57777"/>
                </a:cubicBezTo>
                <a:cubicBezTo>
                  <a:pt x="103194" y="57777"/>
                  <a:pt x="102168" y="57809"/>
                  <a:pt x="101135" y="57873"/>
                </a:cubicBezTo>
                <a:cubicBezTo>
                  <a:pt x="100101" y="57937"/>
                  <a:pt x="99043" y="58033"/>
                  <a:pt x="97961" y="58160"/>
                </a:cubicBezTo>
                <a:lnTo>
                  <a:pt x="97961" y="86487"/>
                </a:lnTo>
                <a:cubicBezTo>
                  <a:pt x="98405" y="86487"/>
                  <a:pt x="98825" y="86487"/>
                  <a:pt x="99221" y="86487"/>
                </a:cubicBezTo>
                <a:cubicBezTo>
                  <a:pt x="99617" y="86487"/>
                  <a:pt x="100005" y="86487"/>
                  <a:pt x="100385" y="86487"/>
                </a:cubicBezTo>
                <a:cubicBezTo>
                  <a:pt x="109969" y="86622"/>
                  <a:pt x="118836" y="88074"/>
                  <a:pt x="126986" y="90841"/>
                </a:cubicBezTo>
                <a:cubicBezTo>
                  <a:pt x="135135" y="93608"/>
                  <a:pt x="142853" y="96878"/>
                  <a:pt x="150141" y="100650"/>
                </a:cubicBezTo>
                <a:cubicBezTo>
                  <a:pt x="151800" y="101415"/>
                  <a:pt x="153459" y="102053"/>
                  <a:pt x="155117" y="102564"/>
                </a:cubicBezTo>
                <a:lnTo>
                  <a:pt x="155117" y="126545"/>
                </a:lnTo>
                <a:cubicBezTo>
                  <a:pt x="156837" y="127250"/>
                  <a:pt x="158660" y="127787"/>
                  <a:pt x="160587" y="128156"/>
                </a:cubicBezTo>
                <a:cubicBezTo>
                  <a:pt x="162514" y="128526"/>
                  <a:pt x="164561" y="128712"/>
                  <a:pt x="166727" y="128715"/>
                </a:cubicBezTo>
                <a:cubicBezTo>
                  <a:pt x="171500" y="128648"/>
                  <a:pt x="176243" y="127945"/>
                  <a:pt x="180955" y="126606"/>
                </a:cubicBezTo>
                <a:cubicBezTo>
                  <a:pt x="185666" y="125268"/>
                  <a:pt x="190031" y="123695"/>
                  <a:pt x="194048" y="121888"/>
                </a:cubicBezTo>
                <a:cubicBezTo>
                  <a:pt x="198065" y="120081"/>
                  <a:pt x="201418" y="118442"/>
                  <a:pt x="204107" y="116971"/>
                </a:cubicBezTo>
                <a:lnTo>
                  <a:pt x="204107" y="93504"/>
                </a:lnTo>
                <a:cubicBezTo>
                  <a:pt x="200164" y="95520"/>
                  <a:pt x="195477" y="97540"/>
                  <a:pt x="190046" y="99564"/>
                </a:cubicBezTo>
                <a:cubicBezTo>
                  <a:pt x="184614" y="101588"/>
                  <a:pt x="178878" y="103003"/>
                  <a:pt x="172837" y="103809"/>
                </a:cubicBezTo>
                <a:cubicBezTo>
                  <a:pt x="166795" y="104616"/>
                  <a:pt x="160889" y="104200"/>
                  <a:pt x="155117" y="102564"/>
                </a:cubicBezTo>
                <a:lnTo>
                  <a:pt x="155117" y="73982"/>
                </a:lnTo>
                <a:cubicBezTo>
                  <a:pt x="160889" y="75487"/>
                  <a:pt x="166795" y="75695"/>
                  <a:pt x="172837" y="74606"/>
                </a:cubicBezTo>
                <a:cubicBezTo>
                  <a:pt x="178878" y="73517"/>
                  <a:pt x="184614" y="71796"/>
                  <a:pt x="190046" y="69445"/>
                </a:cubicBezTo>
                <a:cubicBezTo>
                  <a:pt x="195477" y="67094"/>
                  <a:pt x="200164" y="64779"/>
                  <a:pt x="204107" y="62499"/>
                </a:cubicBezTo>
                <a:lnTo>
                  <a:pt x="204091" y="62492"/>
                </a:lnTo>
                <a:close/>
                <a:moveTo>
                  <a:pt x="97961" y="32769"/>
                </a:moveTo>
                <a:cubicBezTo>
                  <a:pt x="89764" y="33287"/>
                  <a:pt x="81344" y="35089"/>
                  <a:pt x="72700" y="38176"/>
                </a:cubicBezTo>
                <a:cubicBezTo>
                  <a:pt x="64056" y="41262"/>
                  <a:pt x="56146" y="44818"/>
                  <a:pt x="48970" y="48846"/>
                </a:cubicBezTo>
                <a:lnTo>
                  <a:pt x="48970" y="72961"/>
                </a:lnTo>
                <a:cubicBezTo>
                  <a:pt x="56609" y="68969"/>
                  <a:pt x="64678" y="65566"/>
                  <a:pt x="73178" y="62754"/>
                </a:cubicBezTo>
                <a:cubicBezTo>
                  <a:pt x="81679" y="59941"/>
                  <a:pt x="89939" y="58325"/>
                  <a:pt x="97961" y="57905"/>
                </a:cubicBezTo>
                <a:close/>
                <a:moveTo>
                  <a:pt x="100395" y="16328"/>
                </a:moveTo>
                <a:cubicBezTo>
                  <a:pt x="111021" y="16504"/>
                  <a:pt x="120737" y="18098"/>
                  <a:pt x="129545" y="21112"/>
                </a:cubicBezTo>
                <a:cubicBezTo>
                  <a:pt x="138352" y="24126"/>
                  <a:pt x="146410" y="27507"/>
                  <a:pt x="153718" y="31254"/>
                </a:cubicBezTo>
                <a:cubicBezTo>
                  <a:pt x="157056" y="32891"/>
                  <a:pt x="160841" y="33699"/>
                  <a:pt x="165072" y="33678"/>
                </a:cubicBezTo>
                <a:cubicBezTo>
                  <a:pt x="170153" y="33588"/>
                  <a:pt x="175214" y="32703"/>
                  <a:pt x="180257" y="31022"/>
                </a:cubicBezTo>
                <a:cubicBezTo>
                  <a:pt x="185299" y="29341"/>
                  <a:pt x="189943" y="27397"/>
                  <a:pt x="194190" y="25191"/>
                </a:cubicBezTo>
                <a:cubicBezTo>
                  <a:pt x="198437" y="22985"/>
                  <a:pt x="201908" y="21050"/>
                  <a:pt x="204602" y="19387"/>
                </a:cubicBezTo>
                <a:cubicBezTo>
                  <a:pt x="205436" y="18938"/>
                  <a:pt x="206191" y="18530"/>
                  <a:pt x="206866" y="18161"/>
                </a:cubicBezTo>
                <a:cubicBezTo>
                  <a:pt x="207541" y="17791"/>
                  <a:pt x="208105" y="17478"/>
                  <a:pt x="208556" y="17221"/>
                </a:cubicBezTo>
                <a:cubicBezTo>
                  <a:pt x="209851" y="16586"/>
                  <a:pt x="211185" y="16294"/>
                  <a:pt x="212559" y="16344"/>
                </a:cubicBezTo>
                <a:cubicBezTo>
                  <a:pt x="213933" y="16395"/>
                  <a:pt x="215235" y="16772"/>
                  <a:pt x="216465" y="17476"/>
                </a:cubicBezTo>
                <a:cubicBezTo>
                  <a:pt x="217691" y="18261"/>
                  <a:pt x="218653" y="19270"/>
                  <a:pt x="219352" y="20502"/>
                </a:cubicBezTo>
                <a:cubicBezTo>
                  <a:pt x="220051" y="21734"/>
                  <a:pt x="220407" y="23062"/>
                  <a:pt x="220420" y="24485"/>
                </a:cubicBezTo>
                <a:lnTo>
                  <a:pt x="220420" y="121822"/>
                </a:lnTo>
                <a:cubicBezTo>
                  <a:pt x="220401" y="123378"/>
                  <a:pt x="219993" y="124798"/>
                  <a:pt x="219193" y="126082"/>
                </a:cubicBezTo>
                <a:cubicBezTo>
                  <a:pt x="218394" y="127366"/>
                  <a:pt x="217316" y="128372"/>
                  <a:pt x="215960" y="129097"/>
                </a:cubicBezTo>
                <a:cubicBezTo>
                  <a:pt x="215429" y="129352"/>
                  <a:pt x="214706" y="129734"/>
                  <a:pt x="213793" y="130244"/>
                </a:cubicBezTo>
                <a:cubicBezTo>
                  <a:pt x="211008" y="131791"/>
                  <a:pt x="207188" y="133710"/>
                  <a:pt x="202332" y="136003"/>
                </a:cubicBezTo>
                <a:cubicBezTo>
                  <a:pt x="197476" y="138295"/>
                  <a:pt x="191982" y="140347"/>
                  <a:pt x="185849" y="142158"/>
                </a:cubicBezTo>
                <a:cubicBezTo>
                  <a:pt x="179717" y="143969"/>
                  <a:pt x="173343" y="144925"/>
                  <a:pt x="166727" y="145028"/>
                </a:cubicBezTo>
                <a:cubicBezTo>
                  <a:pt x="162961" y="145025"/>
                  <a:pt x="159394" y="144648"/>
                  <a:pt x="156027" y="143897"/>
                </a:cubicBezTo>
                <a:cubicBezTo>
                  <a:pt x="152659" y="143145"/>
                  <a:pt x="149507" y="142035"/>
                  <a:pt x="146570" y="140567"/>
                </a:cubicBezTo>
                <a:lnTo>
                  <a:pt x="142987" y="138777"/>
                </a:lnTo>
                <a:cubicBezTo>
                  <a:pt x="136715" y="135447"/>
                  <a:pt x="130602" y="132699"/>
                  <a:pt x="124649" y="130533"/>
                </a:cubicBezTo>
                <a:cubicBezTo>
                  <a:pt x="118696" y="128367"/>
                  <a:pt x="111882" y="127245"/>
                  <a:pt x="104207" y="127168"/>
                </a:cubicBezTo>
                <a:cubicBezTo>
                  <a:pt x="97969" y="127230"/>
                  <a:pt x="91238" y="128169"/>
                  <a:pt x="84014" y="129984"/>
                </a:cubicBezTo>
                <a:cubicBezTo>
                  <a:pt x="76789" y="131799"/>
                  <a:pt x="69757" y="134117"/>
                  <a:pt x="62917" y="136939"/>
                </a:cubicBezTo>
                <a:cubicBezTo>
                  <a:pt x="56077" y="139760"/>
                  <a:pt x="50115" y="142712"/>
                  <a:pt x="45031" y="145793"/>
                </a:cubicBezTo>
                <a:cubicBezTo>
                  <a:pt x="44386" y="146176"/>
                  <a:pt x="43700" y="146463"/>
                  <a:pt x="42974" y="146654"/>
                </a:cubicBezTo>
                <a:cubicBezTo>
                  <a:pt x="42249" y="146845"/>
                  <a:pt x="41531" y="146941"/>
                  <a:pt x="40822" y="146941"/>
                </a:cubicBezTo>
                <a:cubicBezTo>
                  <a:pt x="39397" y="146920"/>
                  <a:pt x="38036" y="146580"/>
                  <a:pt x="36740" y="145921"/>
                </a:cubicBezTo>
                <a:cubicBezTo>
                  <a:pt x="35453" y="145137"/>
                  <a:pt x="34454" y="144122"/>
                  <a:pt x="33742" y="142877"/>
                </a:cubicBezTo>
                <a:cubicBezTo>
                  <a:pt x="33029" y="141632"/>
                  <a:pt x="32668" y="140267"/>
                  <a:pt x="32657" y="138783"/>
                </a:cubicBezTo>
                <a:lnTo>
                  <a:pt x="32657" y="44138"/>
                </a:lnTo>
                <a:cubicBezTo>
                  <a:pt x="32671" y="42714"/>
                  <a:pt x="33027" y="41385"/>
                  <a:pt x="33726" y="40152"/>
                </a:cubicBezTo>
                <a:cubicBezTo>
                  <a:pt x="34425" y="38918"/>
                  <a:pt x="35387" y="37909"/>
                  <a:pt x="36612" y="37122"/>
                </a:cubicBezTo>
                <a:cubicBezTo>
                  <a:pt x="39474" y="35339"/>
                  <a:pt x="44211" y="32824"/>
                  <a:pt x="50824" y="29577"/>
                </a:cubicBezTo>
                <a:cubicBezTo>
                  <a:pt x="57437" y="26329"/>
                  <a:pt x="65085" y="23351"/>
                  <a:pt x="73767" y="20642"/>
                </a:cubicBezTo>
                <a:cubicBezTo>
                  <a:pt x="82449" y="17933"/>
                  <a:pt x="91326" y="16495"/>
                  <a:pt x="100395" y="16328"/>
                </a:cubicBezTo>
                <a:close/>
                <a:moveTo>
                  <a:pt x="16329" y="0"/>
                </a:moveTo>
                <a:cubicBezTo>
                  <a:pt x="20972" y="114"/>
                  <a:pt x="24825" y="1703"/>
                  <a:pt x="27890" y="4768"/>
                </a:cubicBezTo>
                <a:cubicBezTo>
                  <a:pt x="30954" y="7832"/>
                  <a:pt x="32543" y="11686"/>
                  <a:pt x="32657" y="16328"/>
                </a:cubicBezTo>
                <a:cubicBezTo>
                  <a:pt x="32620" y="19358"/>
                  <a:pt x="31865" y="22093"/>
                  <a:pt x="30393" y="24534"/>
                </a:cubicBezTo>
                <a:cubicBezTo>
                  <a:pt x="28921" y="26976"/>
                  <a:pt x="26954" y="28918"/>
                  <a:pt x="24493" y="30361"/>
                </a:cubicBezTo>
                <a:lnTo>
                  <a:pt x="24493" y="191845"/>
                </a:lnTo>
                <a:cubicBezTo>
                  <a:pt x="24467" y="193019"/>
                  <a:pt x="24073" y="193987"/>
                  <a:pt x="23313" y="194747"/>
                </a:cubicBezTo>
                <a:cubicBezTo>
                  <a:pt x="22553" y="195507"/>
                  <a:pt x="21586" y="195900"/>
                  <a:pt x="20411" y="195927"/>
                </a:cubicBezTo>
                <a:lnTo>
                  <a:pt x="12247" y="195927"/>
                </a:lnTo>
                <a:cubicBezTo>
                  <a:pt x="11072" y="195900"/>
                  <a:pt x="10105" y="195507"/>
                  <a:pt x="9345" y="194747"/>
                </a:cubicBezTo>
                <a:cubicBezTo>
                  <a:pt x="8584" y="193987"/>
                  <a:pt x="8191" y="193019"/>
                  <a:pt x="8165" y="191845"/>
                </a:cubicBezTo>
                <a:lnTo>
                  <a:pt x="8165" y="30361"/>
                </a:lnTo>
                <a:cubicBezTo>
                  <a:pt x="5704" y="28923"/>
                  <a:pt x="3737" y="26983"/>
                  <a:pt x="2265" y="24541"/>
                </a:cubicBezTo>
                <a:cubicBezTo>
                  <a:pt x="792" y="22098"/>
                  <a:pt x="37" y="19361"/>
                  <a:pt x="0" y="16328"/>
                </a:cubicBezTo>
                <a:cubicBezTo>
                  <a:pt x="115" y="11686"/>
                  <a:pt x="1704" y="7832"/>
                  <a:pt x="4768" y="4768"/>
                </a:cubicBezTo>
                <a:cubicBezTo>
                  <a:pt x="7832" y="1703"/>
                  <a:pt x="11686" y="114"/>
                  <a:pt x="1632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0" name="Freeform: Shape 49"/>
          <p:cNvSpPr/>
          <p:nvPr/>
        </p:nvSpPr>
        <p:spPr>
          <a:xfrm>
            <a:off x="11853846" y="9478411"/>
            <a:ext cx="676305" cy="543319"/>
          </a:xfrm>
          <a:custGeom>
            <a:avLst/>
            <a:gdLst/>
            <a:ahLst/>
            <a:cxnLst/>
            <a:rect l="l" t="t" r="r" b="b"/>
            <a:pathLst>
              <a:path w="261241" h="204091">
                <a:moveTo>
                  <a:pt x="220435" y="102037"/>
                </a:moveTo>
                <a:cubicBezTo>
                  <a:pt x="214673" y="102186"/>
                  <a:pt x="209868" y="104186"/>
                  <a:pt x="206019" y="108035"/>
                </a:cubicBezTo>
                <a:cubicBezTo>
                  <a:pt x="202170" y="111885"/>
                  <a:pt x="200172" y="116692"/>
                  <a:pt x="200023" y="122456"/>
                </a:cubicBezTo>
                <a:cubicBezTo>
                  <a:pt x="200172" y="128220"/>
                  <a:pt x="202170" y="133027"/>
                  <a:pt x="206019" y="136877"/>
                </a:cubicBezTo>
                <a:cubicBezTo>
                  <a:pt x="209868" y="140727"/>
                  <a:pt x="214673" y="142726"/>
                  <a:pt x="220435" y="142875"/>
                </a:cubicBezTo>
                <a:cubicBezTo>
                  <a:pt x="226197" y="142726"/>
                  <a:pt x="231003" y="140727"/>
                  <a:pt x="234851" y="136877"/>
                </a:cubicBezTo>
                <a:cubicBezTo>
                  <a:pt x="238699" y="133027"/>
                  <a:pt x="240698" y="128220"/>
                  <a:pt x="240847" y="122456"/>
                </a:cubicBezTo>
                <a:cubicBezTo>
                  <a:pt x="240698" y="116692"/>
                  <a:pt x="238699" y="111885"/>
                  <a:pt x="234851" y="108035"/>
                </a:cubicBezTo>
                <a:cubicBezTo>
                  <a:pt x="231003" y="104186"/>
                  <a:pt x="226197" y="102186"/>
                  <a:pt x="220435" y="102037"/>
                </a:cubicBezTo>
                <a:close/>
                <a:moveTo>
                  <a:pt x="40807" y="102037"/>
                </a:moveTo>
                <a:cubicBezTo>
                  <a:pt x="35045" y="102186"/>
                  <a:pt x="30240" y="104186"/>
                  <a:pt x="26391" y="108035"/>
                </a:cubicBezTo>
                <a:cubicBezTo>
                  <a:pt x="22542" y="111885"/>
                  <a:pt x="20544" y="116692"/>
                  <a:pt x="20395" y="122456"/>
                </a:cubicBezTo>
                <a:cubicBezTo>
                  <a:pt x="20544" y="128220"/>
                  <a:pt x="22542" y="133027"/>
                  <a:pt x="26391" y="136877"/>
                </a:cubicBezTo>
                <a:cubicBezTo>
                  <a:pt x="30240" y="140727"/>
                  <a:pt x="35045" y="142726"/>
                  <a:pt x="40807" y="142875"/>
                </a:cubicBezTo>
                <a:cubicBezTo>
                  <a:pt x="46569" y="142726"/>
                  <a:pt x="51375" y="140727"/>
                  <a:pt x="55223" y="136877"/>
                </a:cubicBezTo>
                <a:cubicBezTo>
                  <a:pt x="59072" y="133027"/>
                  <a:pt x="61071" y="128220"/>
                  <a:pt x="61219" y="122456"/>
                </a:cubicBezTo>
                <a:cubicBezTo>
                  <a:pt x="61071" y="116692"/>
                  <a:pt x="59072" y="111885"/>
                  <a:pt x="55223" y="108035"/>
                </a:cubicBezTo>
                <a:cubicBezTo>
                  <a:pt x="51375" y="104186"/>
                  <a:pt x="46569" y="102186"/>
                  <a:pt x="40807" y="102037"/>
                </a:cubicBezTo>
                <a:close/>
                <a:moveTo>
                  <a:pt x="81632" y="32641"/>
                </a:moveTo>
                <a:cubicBezTo>
                  <a:pt x="80800" y="32697"/>
                  <a:pt x="79912" y="33096"/>
                  <a:pt x="78969" y="33837"/>
                </a:cubicBezTo>
                <a:cubicBezTo>
                  <a:pt x="78025" y="34579"/>
                  <a:pt x="77424" y="35329"/>
                  <a:pt x="77167" y="36087"/>
                </a:cubicBezTo>
                <a:lnTo>
                  <a:pt x="65812" y="81643"/>
                </a:lnTo>
                <a:lnTo>
                  <a:pt x="195430" y="81643"/>
                </a:lnTo>
                <a:lnTo>
                  <a:pt x="184076" y="36087"/>
                </a:lnTo>
                <a:cubicBezTo>
                  <a:pt x="183818" y="35329"/>
                  <a:pt x="183217" y="34579"/>
                  <a:pt x="182274" y="33837"/>
                </a:cubicBezTo>
                <a:cubicBezTo>
                  <a:pt x="181330" y="33096"/>
                  <a:pt x="180443" y="32697"/>
                  <a:pt x="179611" y="32641"/>
                </a:cubicBezTo>
                <a:close/>
                <a:moveTo>
                  <a:pt x="81632" y="0"/>
                </a:moveTo>
                <a:lnTo>
                  <a:pt x="179611" y="0"/>
                </a:lnTo>
                <a:cubicBezTo>
                  <a:pt x="185204" y="50"/>
                  <a:pt x="190488" y="1295"/>
                  <a:pt x="195463" y="3735"/>
                </a:cubicBezTo>
                <a:cubicBezTo>
                  <a:pt x="200438" y="6175"/>
                  <a:pt x="204711" y="9508"/>
                  <a:pt x="208282" y="13732"/>
                </a:cubicBezTo>
                <a:cubicBezTo>
                  <a:pt x="211854" y="17957"/>
                  <a:pt x="214331" y="22773"/>
                  <a:pt x="215715" y="28178"/>
                </a:cubicBezTo>
                <a:lnTo>
                  <a:pt x="229110" y="81643"/>
                </a:lnTo>
                <a:lnTo>
                  <a:pt x="232683" y="81643"/>
                </a:lnTo>
                <a:cubicBezTo>
                  <a:pt x="240790" y="81844"/>
                  <a:pt x="247527" y="84628"/>
                  <a:pt x="252891" y="89993"/>
                </a:cubicBezTo>
                <a:cubicBezTo>
                  <a:pt x="258256" y="95358"/>
                  <a:pt x="261040" y="102095"/>
                  <a:pt x="261241" y="110205"/>
                </a:cubicBezTo>
                <a:lnTo>
                  <a:pt x="261241" y="159191"/>
                </a:lnTo>
                <a:cubicBezTo>
                  <a:pt x="261215" y="160364"/>
                  <a:pt x="260822" y="161331"/>
                  <a:pt x="260062" y="162090"/>
                </a:cubicBezTo>
                <a:cubicBezTo>
                  <a:pt x="259303" y="162850"/>
                  <a:pt x="258336" y="163243"/>
                  <a:pt x="257162" y="163270"/>
                </a:cubicBezTo>
                <a:lnTo>
                  <a:pt x="244926" y="163270"/>
                </a:lnTo>
                <a:lnTo>
                  <a:pt x="244926" y="179598"/>
                </a:lnTo>
                <a:cubicBezTo>
                  <a:pt x="244750" y="186535"/>
                  <a:pt x="242359" y="192307"/>
                  <a:pt x="237751" y="196915"/>
                </a:cubicBezTo>
                <a:cubicBezTo>
                  <a:pt x="233144" y="201524"/>
                  <a:pt x="227372" y="203916"/>
                  <a:pt x="220435" y="204091"/>
                </a:cubicBezTo>
                <a:cubicBezTo>
                  <a:pt x="213498" y="203916"/>
                  <a:pt x="207725" y="201524"/>
                  <a:pt x="203117" y="196915"/>
                </a:cubicBezTo>
                <a:cubicBezTo>
                  <a:pt x="198508" y="192307"/>
                  <a:pt x="196116" y="186535"/>
                  <a:pt x="195940" y="179598"/>
                </a:cubicBezTo>
                <a:lnTo>
                  <a:pt x="195940" y="163270"/>
                </a:lnTo>
                <a:lnTo>
                  <a:pt x="65302" y="163270"/>
                </a:lnTo>
                <a:lnTo>
                  <a:pt x="65302" y="179598"/>
                </a:lnTo>
                <a:cubicBezTo>
                  <a:pt x="65126" y="186535"/>
                  <a:pt x="62734" y="192307"/>
                  <a:pt x="58126" y="196915"/>
                </a:cubicBezTo>
                <a:cubicBezTo>
                  <a:pt x="53517" y="201524"/>
                  <a:pt x="47744" y="203916"/>
                  <a:pt x="40807" y="204091"/>
                </a:cubicBezTo>
                <a:cubicBezTo>
                  <a:pt x="33870" y="203916"/>
                  <a:pt x="28098" y="201524"/>
                  <a:pt x="23490" y="196915"/>
                </a:cubicBezTo>
                <a:cubicBezTo>
                  <a:pt x="18883" y="192307"/>
                  <a:pt x="16491" y="186535"/>
                  <a:pt x="16316" y="179598"/>
                </a:cubicBezTo>
                <a:lnTo>
                  <a:pt x="16316" y="163270"/>
                </a:lnTo>
                <a:lnTo>
                  <a:pt x="4079" y="163270"/>
                </a:lnTo>
                <a:cubicBezTo>
                  <a:pt x="2905" y="163243"/>
                  <a:pt x="1939" y="162850"/>
                  <a:pt x="1179" y="162090"/>
                </a:cubicBezTo>
                <a:cubicBezTo>
                  <a:pt x="420" y="161331"/>
                  <a:pt x="27" y="160364"/>
                  <a:pt x="0" y="159191"/>
                </a:cubicBezTo>
                <a:lnTo>
                  <a:pt x="0" y="110205"/>
                </a:lnTo>
                <a:cubicBezTo>
                  <a:pt x="202" y="102095"/>
                  <a:pt x="2985" y="95358"/>
                  <a:pt x="8350" y="89993"/>
                </a:cubicBezTo>
                <a:cubicBezTo>
                  <a:pt x="13715" y="84628"/>
                  <a:pt x="20452" y="81844"/>
                  <a:pt x="28560" y="81643"/>
                </a:cubicBezTo>
                <a:lnTo>
                  <a:pt x="32132" y="81643"/>
                </a:lnTo>
                <a:lnTo>
                  <a:pt x="45527" y="28178"/>
                </a:lnTo>
                <a:cubicBezTo>
                  <a:pt x="46911" y="22773"/>
                  <a:pt x="49389" y="17957"/>
                  <a:pt x="52960" y="13732"/>
                </a:cubicBezTo>
                <a:cubicBezTo>
                  <a:pt x="56531" y="9508"/>
                  <a:pt x="60804" y="6175"/>
                  <a:pt x="65779" y="3735"/>
                </a:cubicBezTo>
                <a:cubicBezTo>
                  <a:pt x="70754" y="1295"/>
                  <a:pt x="76038" y="50"/>
                  <a:pt x="8163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3103CD-DFB3-2C41-9874-ED83BC023FE0}"/>
              </a:ext>
            </a:extLst>
          </p:cNvPr>
          <p:cNvSpPr txBox="1"/>
          <p:nvPr/>
        </p:nvSpPr>
        <p:spPr>
          <a:xfrm>
            <a:off x="13366402" y="5118374"/>
            <a:ext cx="6702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spc="300" dirty="0">
                <a:latin typeface="Montserrat Semi Bold" panose="00000700000000000000" pitchFamily="50" charset="-94"/>
              </a:rPr>
              <a:t>СОРЯН !!!</a:t>
            </a:r>
            <a:endParaRPr lang="tr-TR" sz="6000" spc="300" dirty="0">
              <a:latin typeface="Montserrat Semi Bold" panose="00000700000000000000" pitchFamily="50" charset="-94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D90F32-0B53-1348-8BC1-6929DFE7FE62}"/>
              </a:ext>
            </a:extLst>
          </p:cNvPr>
          <p:cNvSpPr/>
          <p:nvPr/>
        </p:nvSpPr>
        <p:spPr>
          <a:xfrm>
            <a:off x="1217606" y="9242238"/>
            <a:ext cx="984513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6000" spc="300" dirty="0">
                <a:solidFill>
                  <a:prstClr val="black"/>
                </a:solidFill>
                <a:latin typeface="Montserrat Semi Bold" panose="00000700000000000000" pitchFamily="50" charset="-94"/>
              </a:rPr>
              <a:t>ОСЬ ЩО СПРАВДІ СТАЛОСЬ</a:t>
            </a:r>
            <a:endParaRPr lang="tr-TR" sz="6000" spc="300" dirty="0">
              <a:solidFill>
                <a:prstClr val="black"/>
              </a:solidFill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39098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1458293" y="6057914"/>
            <a:ext cx="1467414" cy="1467414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0" y="7543257"/>
            <a:ext cx="0" cy="24233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1458293" y="9966621"/>
            <a:ext cx="1467414" cy="1467414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5" idx="0"/>
          </p:cNvCxnSpPr>
          <p:nvPr/>
        </p:nvCxnSpPr>
        <p:spPr>
          <a:xfrm>
            <a:off x="12192000" y="3670408"/>
            <a:ext cx="0" cy="2387506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1458293" y="2202994"/>
            <a:ext cx="1467414" cy="1467414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27" idx="4"/>
          </p:cNvCxnSpPr>
          <p:nvPr/>
        </p:nvCxnSpPr>
        <p:spPr>
          <a:xfrm>
            <a:off x="12192000" y="11434035"/>
            <a:ext cx="0" cy="2281965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6" idx="0"/>
          </p:cNvCxnSpPr>
          <p:nvPr/>
        </p:nvCxnSpPr>
        <p:spPr>
          <a:xfrm>
            <a:off x="12192000" y="0"/>
            <a:ext cx="0" cy="220299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3366402" y="5977581"/>
            <a:ext cx="6702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spc="300" dirty="0">
                <a:latin typeface="Montserrat Semi Bold" panose="00000700000000000000" pitchFamily="50" charset="-94"/>
              </a:rPr>
              <a:t>ОСЬ ЩО МИ ЗРОБИМО ЗАВТРА</a:t>
            </a:r>
            <a:endParaRPr lang="tr-TR" sz="6000" spc="300" dirty="0">
              <a:latin typeface="Montserrat Semi Bold" panose="00000700000000000000" pitchFamily="50" charset="-94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14884" y="9809676"/>
            <a:ext cx="67027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6000" spc="300" dirty="0">
                <a:latin typeface="Montserrat Semi Bold" panose="00000700000000000000" pitchFamily="50" charset="-94"/>
              </a:rPr>
              <a:t>ОСЬ ЯКІ ВИСНОВКИ МИ ЗРОБИЛИ</a:t>
            </a:r>
            <a:endParaRPr lang="tr-TR" sz="6000" spc="300" dirty="0">
              <a:latin typeface="Montserrat Semi Bold" panose="00000700000000000000" pitchFamily="50" charset="-9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14884" y="1967205"/>
            <a:ext cx="6702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6000" spc="300" dirty="0">
                <a:latin typeface="Montserrat Semi Bold" panose="00000700000000000000" pitchFamily="50" charset="-94"/>
              </a:rPr>
              <a:t>ОСЬ ЩО МИ РОБИМО ЗАРАЗ</a:t>
            </a:r>
            <a:endParaRPr lang="tr-TR" sz="6000" spc="300" dirty="0">
              <a:latin typeface="Montserrat Semi Bold" panose="00000700000000000000" pitchFamily="50" charset="-94"/>
            </a:endParaRPr>
          </a:p>
        </p:txBody>
      </p:sp>
      <p:sp>
        <p:nvSpPr>
          <p:cNvPr id="50" name="Freeform: Shape 49"/>
          <p:cNvSpPr/>
          <p:nvPr/>
        </p:nvSpPr>
        <p:spPr>
          <a:xfrm>
            <a:off x="11896116" y="10419659"/>
            <a:ext cx="591762" cy="521666"/>
          </a:xfrm>
          <a:custGeom>
            <a:avLst/>
            <a:gdLst/>
            <a:ahLst/>
            <a:cxnLst/>
            <a:rect l="l" t="t" r="r" b="b"/>
            <a:pathLst>
              <a:path w="228584" h="195957">
                <a:moveTo>
                  <a:pt x="114292" y="0"/>
                </a:moveTo>
                <a:cubicBezTo>
                  <a:pt x="130179" y="72"/>
                  <a:pt x="145011" y="2207"/>
                  <a:pt x="158787" y="6406"/>
                </a:cubicBezTo>
                <a:cubicBezTo>
                  <a:pt x="172564" y="10604"/>
                  <a:pt x="184673" y="16431"/>
                  <a:pt x="195116" y="23886"/>
                </a:cubicBezTo>
                <a:cubicBezTo>
                  <a:pt x="205558" y="31342"/>
                  <a:pt x="213721" y="39991"/>
                  <a:pt x="219605" y="49834"/>
                </a:cubicBezTo>
                <a:cubicBezTo>
                  <a:pt x="225489" y="59678"/>
                  <a:pt x="228482" y="70280"/>
                  <a:pt x="228584" y="81642"/>
                </a:cubicBezTo>
                <a:cubicBezTo>
                  <a:pt x="228482" y="93004"/>
                  <a:pt x="225489" y="103607"/>
                  <a:pt x="219605" y="113450"/>
                </a:cubicBezTo>
                <a:cubicBezTo>
                  <a:pt x="213721" y="123294"/>
                  <a:pt x="205558" y="131943"/>
                  <a:pt x="195116" y="139398"/>
                </a:cubicBezTo>
                <a:cubicBezTo>
                  <a:pt x="184673" y="146854"/>
                  <a:pt x="172564" y="152681"/>
                  <a:pt x="158787" y="156879"/>
                </a:cubicBezTo>
                <a:cubicBezTo>
                  <a:pt x="145011" y="161077"/>
                  <a:pt x="130179" y="163213"/>
                  <a:pt x="114292" y="163285"/>
                </a:cubicBezTo>
                <a:cubicBezTo>
                  <a:pt x="111161" y="163282"/>
                  <a:pt x="108046" y="163192"/>
                  <a:pt x="104948" y="163014"/>
                </a:cubicBezTo>
                <a:cubicBezTo>
                  <a:pt x="101849" y="162836"/>
                  <a:pt x="98799" y="162586"/>
                  <a:pt x="95796" y="162265"/>
                </a:cubicBezTo>
                <a:cubicBezTo>
                  <a:pt x="87419" y="169674"/>
                  <a:pt x="78310" y="175967"/>
                  <a:pt x="68467" y="181145"/>
                </a:cubicBezTo>
                <a:cubicBezTo>
                  <a:pt x="58623" y="186322"/>
                  <a:pt x="48174" y="190319"/>
                  <a:pt x="37119" y="193136"/>
                </a:cubicBezTo>
                <a:cubicBezTo>
                  <a:pt x="34815" y="193771"/>
                  <a:pt x="32440" y="194319"/>
                  <a:pt x="29992" y="194778"/>
                </a:cubicBezTo>
                <a:cubicBezTo>
                  <a:pt x="27545" y="195238"/>
                  <a:pt x="25073" y="195626"/>
                  <a:pt x="22578" y="195942"/>
                </a:cubicBezTo>
                <a:cubicBezTo>
                  <a:pt x="21135" y="196043"/>
                  <a:pt x="19843" y="195650"/>
                  <a:pt x="18703" y="194762"/>
                </a:cubicBezTo>
                <a:cubicBezTo>
                  <a:pt x="17563" y="193875"/>
                  <a:pt x="16814" y="192652"/>
                  <a:pt x="16455" y="191095"/>
                </a:cubicBezTo>
                <a:cubicBezTo>
                  <a:pt x="16455" y="190988"/>
                  <a:pt x="16455" y="190946"/>
                  <a:pt x="16455" y="190967"/>
                </a:cubicBezTo>
                <a:cubicBezTo>
                  <a:pt x="16200" y="189407"/>
                  <a:pt x="16455" y="188062"/>
                  <a:pt x="17220" y="186933"/>
                </a:cubicBezTo>
                <a:cubicBezTo>
                  <a:pt x="17986" y="185803"/>
                  <a:pt x="18879" y="184682"/>
                  <a:pt x="19899" y="183568"/>
                </a:cubicBezTo>
                <a:cubicBezTo>
                  <a:pt x="22605" y="180642"/>
                  <a:pt x="25357" y="177593"/>
                  <a:pt x="28157" y="174421"/>
                </a:cubicBezTo>
                <a:cubicBezTo>
                  <a:pt x="30957" y="171249"/>
                  <a:pt x="33644" y="167397"/>
                  <a:pt x="36217" y="162865"/>
                </a:cubicBezTo>
                <a:cubicBezTo>
                  <a:pt x="38790" y="158332"/>
                  <a:pt x="41089" y="152562"/>
                  <a:pt x="43115" y="145553"/>
                </a:cubicBezTo>
                <a:cubicBezTo>
                  <a:pt x="29822" y="137979"/>
                  <a:pt x="19352" y="128699"/>
                  <a:pt x="11704" y="117712"/>
                </a:cubicBezTo>
                <a:cubicBezTo>
                  <a:pt x="4055" y="106725"/>
                  <a:pt x="154" y="94702"/>
                  <a:pt x="0" y="81642"/>
                </a:cubicBezTo>
                <a:cubicBezTo>
                  <a:pt x="102" y="70311"/>
                  <a:pt x="3095" y="59726"/>
                  <a:pt x="8979" y="49888"/>
                </a:cubicBezTo>
                <a:cubicBezTo>
                  <a:pt x="14863" y="40050"/>
                  <a:pt x="23026" y="31399"/>
                  <a:pt x="33468" y="23934"/>
                </a:cubicBezTo>
                <a:cubicBezTo>
                  <a:pt x="43910" y="16470"/>
                  <a:pt x="56019" y="10633"/>
                  <a:pt x="69796" y="6424"/>
                </a:cubicBezTo>
                <a:cubicBezTo>
                  <a:pt x="83572" y="2214"/>
                  <a:pt x="98404" y="73"/>
                  <a:pt x="1142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2" name="Freeform: Shape 51"/>
          <p:cNvSpPr/>
          <p:nvPr/>
        </p:nvSpPr>
        <p:spPr>
          <a:xfrm>
            <a:off x="11938388" y="2712174"/>
            <a:ext cx="507219" cy="456382"/>
          </a:xfrm>
          <a:custGeom>
            <a:avLst/>
            <a:gdLst/>
            <a:ahLst/>
            <a:cxnLst/>
            <a:rect l="l" t="t" r="r" b="b"/>
            <a:pathLst>
              <a:path w="195927" h="171434">
                <a:moveTo>
                  <a:pt x="77545" y="57134"/>
                </a:moveTo>
                <a:lnTo>
                  <a:pt x="77545" y="81631"/>
                </a:lnTo>
                <a:lnTo>
                  <a:pt x="77545" y="141342"/>
                </a:lnTo>
                <a:lnTo>
                  <a:pt x="77545" y="148487"/>
                </a:lnTo>
                <a:cubicBezTo>
                  <a:pt x="77606" y="150717"/>
                  <a:pt x="78409" y="152381"/>
                  <a:pt x="79954" y="153479"/>
                </a:cubicBezTo>
                <a:cubicBezTo>
                  <a:pt x="81498" y="154577"/>
                  <a:pt x="83418" y="155124"/>
                  <a:pt x="85712" y="155122"/>
                </a:cubicBezTo>
                <a:lnTo>
                  <a:pt x="110215" y="155122"/>
                </a:lnTo>
                <a:cubicBezTo>
                  <a:pt x="112509" y="155124"/>
                  <a:pt x="114429" y="154577"/>
                  <a:pt x="115973" y="153479"/>
                </a:cubicBezTo>
                <a:cubicBezTo>
                  <a:pt x="117518" y="152381"/>
                  <a:pt x="118321" y="150717"/>
                  <a:pt x="118382" y="148487"/>
                </a:cubicBezTo>
                <a:lnTo>
                  <a:pt x="118382" y="141342"/>
                </a:lnTo>
                <a:lnTo>
                  <a:pt x="118382" y="81631"/>
                </a:lnTo>
                <a:lnTo>
                  <a:pt x="118382" y="57134"/>
                </a:lnTo>
                <a:close/>
                <a:moveTo>
                  <a:pt x="135715" y="16313"/>
                </a:moveTo>
                <a:cubicBezTo>
                  <a:pt x="133541" y="16374"/>
                  <a:pt x="131709" y="16826"/>
                  <a:pt x="130219" y="17669"/>
                </a:cubicBezTo>
                <a:cubicBezTo>
                  <a:pt x="128729" y="18512"/>
                  <a:pt x="127630" y="19379"/>
                  <a:pt x="126921" y="20270"/>
                </a:cubicBezTo>
                <a:lnTo>
                  <a:pt x="110981" y="40822"/>
                </a:lnTo>
                <a:lnTo>
                  <a:pt x="135715" y="40822"/>
                </a:lnTo>
                <a:cubicBezTo>
                  <a:pt x="139188" y="40734"/>
                  <a:pt x="142078" y="39537"/>
                  <a:pt x="144385" y="37231"/>
                </a:cubicBezTo>
                <a:cubicBezTo>
                  <a:pt x="146692" y="34926"/>
                  <a:pt x="147890" y="32038"/>
                  <a:pt x="147978" y="28567"/>
                </a:cubicBezTo>
                <a:cubicBezTo>
                  <a:pt x="147890" y="25097"/>
                  <a:pt x="146692" y="22209"/>
                  <a:pt x="144385" y="19903"/>
                </a:cubicBezTo>
                <a:cubicBezTo>
                  <a:pt x="142078" y="17597"/>
                  <a:pt x="139188" y="16401"/>
                  <a:pt x="135715" y="16313"/>
                </a:cubicBezTo>
                <a:close/>
                <a:moveTo>
                  <a:pt x="60212" y="16313"/>
                </a:moveTo>
                <a:cubicBezTo>
                  <a:pt x="56739" y="16401"/>
                  <a:pt x="53849" y="17597"/>
                  <a:pt x="51542" y="19903"/>
                </a:cubicBezTo>
                <a:cubicBezTo>
                  <a:pt x="49235" y="22209"/>
                  <a:pt x="48037" y="25097"/>
                  <a:pt x="47949" y="28567"/>
                </a:cubicBezTo>
                <a:cubicBezTo>
                  <a:pt x="48037" y="32038"/>
                  <a:pt x="49235" y="34926"/>
                  <a:pt x="51542" y="37231"/>
                </a:cubicBezTo>
                <a:cubicBezTo>
                  <a:pt x="53849" y="39537"/>
                  <a:pt x="56739" y="40734"/>
                  <a:pt x="60212" y="40822"/>
                </a:cubicBezTo>
                <a:lnTo>
                  <a:pt x="85074" y="40822"/>
                </a:lnTo>
                <a:lnTo>
                  <a:pt x="69006" y="20270"/>
                </a:lnTo>
                <a:cubicBezTo>
                  <a:pt x="68297" y="19379"/>
                  <a:pt x="67197" y="18512"/>
                  <a:pt x="65708" y="17669"/>
                </a:cubicBezTo>
                <a:cubicBezTo>
                  <a:pt x="64218" y="16826"/>
                  <a:pt x="62386" y="16374"/>
                  <a:pt x="60212" y="16313"/>
                </a:cubicBezTo>
                <a:close/>
                <a:moveTo>
                  <a:pt x="60212" y="0"/>
                </a:moveTo>
                <a:cubicBezTo>
                  <a:pt x="64529" y="19"/>
                  <a:pt x="68544" y="874"/>
                  <a:pt x="72256" y="2565"/>
                </a:cubicBezTo>
                <a:cubicBezTo>
                  <a:pt x="75969" y="4256"/>
                  <a:pt x="79093" y="6672"/>
                  <a:pt x="81629" y="9813"/>
                </a:cubicBezTo>
                <a:lnTo>
                  <a:pt x="97964" y="30865"/>
                </a:lnTo>
                <a:lnTo>
                  <a:pt x="114299" y="9813"/>
                </a:lnTo>
                <a:cubicBezTo>
                  <a:pt x="116834" y="6672"/>
                  <a:pt x="119958" y="4256"/>
                  <a:pt x="123671" y="2565"/>
                </a:cubicBezTo>
                <a:cubicBezTo>
                  <a:pt x="127383" y="874"/>
                  <a:pt x="131398" y="19"/>
                  <a:pt x="135715" y="0"/>
                </a:cubicBezTo>
                <a:cubicBezTo>
                  <a:pt x="143832" y="202"/>
                  <a:pt x="150573" y="2985"/>
                  <a:pt x="155939" y="8350"/>
                </a:cubicBezTo>
                <a:cubicBezTo>
                  <a:pt x="161305" y="13715"/>
                  <a:pt x="164089" y="20454"/>
                  <a:pt x="164290" y="28567"/>
                </a:cubicBezTo>
                <a:cubicBezTo>
                  <a:pt x="164089" y="36680"/>
                  <a:pt x="161305" y="43419"/>
                  <a:pt x="155939" y="48784"/>
                </a:cubicBezTo>
                <a:cubicBezTo>
                  <a:pt x="150573" y="54150"/>
                  <a:pt x="143832" y="56933"/>
                  <a:pt x="135715" y="57134"/>
                </a:cubicBezTo>
                <a:lnTo>
                  <a:pt x="191845" y="57134"/>
                </a:lnTo>
                <a:cubicBezTo>
                  <a:pt x="193019" y="57161"/>
                  <a:pt x="193987" y="57554"/>
                  <a:pt x="194747" y="58314"/>
                </a:cubicBezTo>
                <a:cubicBezTo>
                  <a:pt x="195507" y="59074"/>
                  <a:pt x="195900" y="60042"/>
                  <a:pt x="195927" y="61217"/>
                </a:cubicBezTo>
                <a:lnTo>
                  <a:pt x="195927" y="102045"/>
                </a:lnTo>
                <a:cubicBezTo>
                  <a:pt x="195900" y="103220"/>
                  <a:pt x="195507" y="104187"/>
                  <a:pt x="194747" y="104948"/>
                </a:cubicBezTo>
                <a:cubicBezTo>
                  <a:pt x="193987" y="105708"/>
                  <a:pt x="193019" y="106101"/>
                  <a:pt x="191845" y="106128"/>
                </a:cubicBezTo>
                <a:lnTo>
                  <a:pt x="179598" y="106128"/>
                </a:lnTo>
                <a:lnTo>
                  <a:pt x="179598" y="159200"/>
                </a:lnTo>
                <a:cubicBezTo>
                  <a:pt x="179511" y="162665"/>
                  <a:pt x="178315" y="165548"/>
                  <a:pt x="176011" y="167850"/>
                </a:cubicBezTo>
                <a:cubicBezTo>
                  <a:pt x="173706" y="170152"/>
                  <a:pt x="170820" y="171347"/>
                  <a:pt x="167352" y="171434"/>
                </a:cubicBezTo>
                <a:lnTo>
                  <a:pt x="28575" y="171434"/>
                </a:lnTo>
                <a:cubicBezTo>
                  <a:pt x="25107" y="171347"/>
                  <a:pt x="22221" y="170152"/>
                  <a:pt x="19916" y="167850"/>
                </a:cubicBezTo>
                <a:cubicBezTo>
                  <a:pt x="17612" y="165548"/>
                  <a:pt x="16416" y="162665"/>
                  <a:pt x="16329" y="159200"/>
                </a:cubicBezTo>
                <a:lnTo>
                  <a:pt x="16329" y="106128"/>
                </a:lnTo>
                <a:lnTo>
                  <a:pt x="4082" y="106128"/>
                </a:lnTo>
                <a:cubicBezTo>
                  <a:pt x="2907" y="106101"/>
                  <a:pt x="1940" y="105708"/>
                  <a:pt x="1180" y="104948"/>
                </a:cubicBezTo>
                <a:cubicBezTo>
                  <a:pt x="420" y="104187"/>
                  <a:pt x="27" y="103220"/>
                  <a:pt x="0" y="102045"/>
                </a:cubicBezTo>
                <a:lnTo>
                  <a:pt x="0" y="61217"/>
                </a:lnTo>
                <a:cubicBezTo>
                  <a:pt x="27" y="60042"/>
                  <a:pt x="420" y="59074"/>
                  <a:pt x="1180" y="58314"/>
                </a:cubicBezTo>
                <a:cubicBezTo>
                  <a:pt x="1940" y="57554"/>
                  <a:pt x="2907" y="57161"/>
                  <a:pt x="4082" y="57134"/>
                </a:cubicBezTo>
                <a:lnTo>
                  <a:pt x="60212" y="57134"/>
                </a:lnTo>
                <a:cubicBezTo>
                  <a:pt x="52095" y="56933"/>
                  <a:pt x="45354" y="54150"/>
                  <a:pt x="39988" y="48784"/>
                </a:cubicBezTo>
                <a:cubicBezTo>
                  <a:pt x="34621" y="43419"/>
                  <a:pt x="31838" y="36680"/>
                  <a:pt x="31637" y="28567"/>
                </a:cubicBezTo>
                <a:cubicBezTo>
                  <a:pt x="31838" y="20454"/>
                  <a:pt x="34621" y="13715"/>
                  <a:pt x="39988" y="8350"/>
                </a:cubicBezTo>
                <a:cubicBezTo>
                  <a:pt x="45354" y="2985"/>
                  <a:pt x="52095" y="202"/>
                  <a:pt x="6021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3" name="Freeform: Shape 52"/>
          <p:cNvSpPr/>
          <p:nvPr/>
        </p:nvSpPr>
        <p:spPr>
          <a:xfrm>
            <a:off x="11896116" y="6484276"/>
            <a:ext cx="591762" cy="603089"/>
          </a:xfrm>
          <a:custGeom>
            <a:avLst/>
            <a:gdLst/>
            <a:ahLst/>
            <a:cxnLst/>
            <a:rect l="l" t="t" r="r" b="b"/>
            <a:pathLst>
              <a:path w="228584" h="226543">
                <a:moveTo>
                  <a:pt x="114292" y="24477"/>
                </a:moveTo>
                <a:cubicBezTo>
                  <a:pt x="112000" y="24538"/>
                  <a:pt x="110082" y="25341"/>
                  <a:pt x="108538" y="26886"/>
                </a:cubicBezTo>
                <a:cubicBezTo>
                  <a:pt x="106995" y="28430"/>
                  <a:pt x="106193" y="30350"/>
                  <a:pt x="106132" y="32644"/>
                </a:cubicBezTo>
                <a:cubicBezTo>
                  <a:pt x="106193" y="34938"/>
                  <a:pt x="106995" y="36858"/>
                  <a:pt x="108538" y="38402"/>
                </a:cubicBezTo>
                <a:cubicBezTo>
                  <a:pt x="110082" y="39947"/>
                  <a:pt x="112000" y="40749"/>
                  <a:pt x="114292" y="40811"/>
                </a:cubicBezTo>
                <a:cubicBezTo>
                  <a:pt x="116584" y="40749"/>
                  <a:pt x="118502" y="39947"/>
                  <a:pt x="120046" y="38402"/>
                </a:cubicBezTo>
                <a:cubicBezTo>
                  <a:pt x="121589" y="36858"/>
                  <a:pt x="122391" y="34938"/>
                  <a:pt x="122452" y="32644"/>
                </a:cubicBezTo>
                <a:cubicBezTo>
                  <a:pt x="122391" y="30350"/>
                  <a:pt x="121589" y="28430"/>
                  <a:pt x="120046" y="26886"/>
                </a:cubicBezTo>
                <a:cubicBezTo>
                  <a:pt x="118502" y="25341"/>
                  <a:pt x="116584" y="24538"/>
                  <a:pt x="114292" y="24477"/>
                </a:cubicBezTo>
                <a:close/>
                <a:moveTo>
                  <a:pt x="114292" y="0"/>
                </a:moveTo>
                <a:cubicBezTo>
                  <a:pt x="120355" y="70"/>
                  <a:pt x="125840" y="1559"/>
                  <a:pt x="130747" y="4467"/>
                </a:cubicBezTo>
                <a:cubicBezTo>
                  <a:pt x="135654" y="7375"/>
                  <a:pt x="139563" y="11282"/>
                  <a:pt x="142472" y="16188"/>
                </a:cubicBezTo>
                <a:cubicBezTo>
                  <a:pt x="145381" y="21095"/>
                  <a:pt x="146871" y="26580"/>
                  <a:pt x="146941" y="32644"/>
                </a:cubicBezTo>
                <a:cubicBezTo>
                  <a:pt x="146867" y="38772"/>
                  <a:pt x="145357" y="44285"/>
                  <a:pt x="142413" y="49184"/>
                </a:cubicBezTo>
                <a:cubicBezTo>
                  <a:pt x="139468" y="54084"/>
                  <a:pt x="135535" y="57970"/>
                  <a:pt x="130613" y="60844"/>
                </a:cubicBezTo>
                <a:lnTo>
                  <a:pt x="130613" y="81643"/>
                </a:lnTo>
                <a:lnTo>
                  <a:pt x="155106" y="81643"/>
                </a:lnTo>
                <a:cubicBezTo>
                  <a:pt x="157399" y="81704"/>
                  <a:pt x="159318" y="82507"/>
                  <a:pt x="160862" y="84050"/>
                </a:cubicBezTo>
                <a:cubicBezTo>
                  <a:pt x="162406" y="85593"/>
                  <a:pt x="163209" y="87511"/>
                  <a:pt x="163270" y="89804"/>
                </a:cubicBezTo>
                <a:lnTo>
                  <a:pt x="163270" y="106124"/>
                </a:lnTo>
                <a:cubicBezTo>
                  <a:pt x="163209" y="108417"/>
                  <a:pt x="162406" y="110334"/>
                  <a:pt x="160862" y="111878"/>
                </a:cubicBezTo>
                <a:cubicBezTo>
                  <a:pt x="159318" y="113421"/>
                  <a:pt x="157399" y="114223"/>
                  <a:pt x="155106" y="114284"/>
                </a:cubicBezTo>
                <a:lnTo>
                  <a:pt x="130613" y="114284"/>
                </a:lnTo>
                <a:lnTo>
                  <a:pt x="130613" y="196820"/>
                </a:lnTo>
                <a:cubicBezTo>
                  <a:pt x="143396" y="195024"/>
                  <a:pt x="154919" y="191505"/>
                  <a:pt x="165183" y="186264"/>
                </a:cubicBezTo>
                <a:cubicBezTo>
                  <a:pt x="175447" y="181023"/>
                  <a:pt x="183526" y="174507"/>
                  <a:pt x="189421" y="166714"/>
                </a:cubicBezTo>
                <a:lnTo>
                  <a:pt x="176664" y="153958"/>
                </a:lnTo>
                <a:cubicBezTo>
                  <a:pt x="176085" y="153309"/>
                  <a:pt x="175713" y="152597"/>
                  <a:pt x="175548" y="151821"/>
                </a:cubicBezTo>
                <a:cubicBezTo>
                  <a:pt x="175383" y="151045"/>
                  <a:pt x="175458" y="150269"/>
                  <a:pt x="175771" y="149493"/>
                </a:cubicBezTo>
                <a:cubicBezTo>
                  <a:pt x="176106" y="148717"/>
                  <a:pt x="176616" y="148100"/>
                  <a:pt x="177302" y="147643"/>
                </a:cubicBezTo>
                <a:cubicBezTo>
                  <a:pt x="177988" y="147186"/>
                  <a:pt x="178753" y="146952"/>
                  <a:pt x="179598" y="146942"/>
                </a:cubicBezTo>
                <a:lnTo>
                  <a:pt x="224502" y="146942"/>
                </a:lnTo>
                <a:cubicBezTo>
                  <a:pt x="225677" y="146968"/>
                  <a:pt x="226644" y="147361"/>
                  <a:pt x="227404" y="148122"/>
                </a:cubicBezTo>
                <a:cubicBezTo>
                  <a:pt x="228164" y="148882"/>
                  <a:pt x="228557" y="149849"/>
                  <a:pt x="228584" y="151024"/>
                </a:cubicBezTo>
                <a:lnTo>
                  <a:pt x="228584" y="195927"/>
                </a:lnTo>
                <a:cubicBezTo>
                  <a:pt x="228574" y="196772"/>
                  <a:pt x="228340" y="197538"/>
                  <a:pt x="227883" y="198223"/>
                </a:cubicBezTo>
                <a:cubicBezTo>
                  <a:pt x="227426" y="198909"/>
                  <a:pt x="226809" y="199419"/>
                  <a:pt x="226033" y="199754"/>
                </a:cubicBezTo>
                <a:cubicBezTo>
                  <a:pt x="225522" y="199903"/>
                  <a:pt x="225012" y="199988"/>
                  <a:pt x="224502" y="200009"/>
                </a:cubicBezTo>
                <a:cubicBezTo>
                  <a:pt x="223460" y="200009"/>
                  <a:pt x="222482" y="199627"/>
                  <a:pt x="221568" y="198861"/>
                </a:cubicBezTo>
                <a:lnTo>
                  <a:pt x="209704" y="186998"/>
                </a:lnTo>
                <a:cubicBezTo>
                  <a:pt x="202951" y="195076"/>
                  <a:pt x="194658" y="202065"/>
                  <a:pt x="184824" y="207966"/>
                </a:cubicBezTo>
                <a:cubicBezTo>
                  <a:pt x="174991" y="213866"/>
                  <a:pt x="164081" y="218427"/>
                  <a:pt x="152093" y="221649"/>
                </a:cubicBezTo>
                <a:cubicBezTo>
                  <a:pt x="140106" y="224870"/>
                  <a:pt x="127506" y="226502"/>
                  <a:pt x="114292" y="226543"/>
                </a:cubicBezTo>
                <a:cubicBezTo>
                  <a:pt x="101078" y="226502"/>
                  <a:pt x="88478" y="224870"/>
                  <a:pt x="76491" y="221649"/>
                </a:cubicBezTo>
                <a:cubicBezTo>
                  <a:pt x="64504" y="218427"/>
                  <a:pt x="53593" y="213866"/>
                  <a:pt x="43760" y="207966"/>
                </a:cubicBezTo>
                <a:cubicBezTo>
                  <a:pt x="33926" y="202065"/>
                  <a:pt x="25633" y="195076"/>
                  <a:pt x="18880" y="186998"/>
                </a:cubicBezTo>
                <a:lnTo>
                  <a:pt x="7016" y="198861"/>
                </a:lnTo>
                <a:cubicBezTo>
                  <a:pt x="6623" y="199244"/>
                  <a:pt x="6166" y="199531"/>
                  <a:pt x="5645" y="199722"/>
                </a:cubicBezTo>
                <a:cubicBezTo>
                  <a:pt x="5124" y="199914"/>
                  <a:pt x="4603" y="200009"/>
                  <a:pt x="4082" y="200009"/>
                </a:cubicBezTo>
                <a:cubicBezTo>
                  <a:pt x="3572" y="199988"/>
                  <a:pt x="3062" y="199903"/>
                  <a:pt x="2551" y="199754"/>
                </a:cubicBezTo>
                <a:cubicBezTo>
                  <a:pt x="1775" y="199419"/>
                  <a:pt x="1159" y="198909"/>
                  <a:pt x="702" y="198223"/>
                </a:cubicBezTo>
                <a:cubicBezTo>
                  <a:pt x="245" y="197538"/>
                  <a:pt x="11" y="196772"/>
                  <a:pt x="0" y="195927"/>
                </a:cubicBezTo>
                <a:lnTo>
                  <a:pt x="0" y="151024"/>
                </a:lnTo>
                <a:cubicBezTo>
                  <a:pt x="27" y="149849"/>
                  <a:pt x="420" y="148882"/>
                  <a:pt x="1180" y="148122"/>
                </a:cubicBezTo>
                <a:cubicBezTo>
                  <a:pt x="1940" y="147361"/>
                  <a:pt x="2907" y="146968"/>
                  <a:pt x="4082" y="146942"/>
                </a:cubicBezTo>
                <a:lnTo>
                  <a:pt x="48986" y="146942"/>
                </a:lnTo>
                <a:cubicBezTo>
                  <a:pt x="49831" y="146952"/>
                  <a:pt x="50596" y="147186"/>
                  <a:pt x="51282" y="147643"/>
                </a:cubicBezTo>
                <a:cubicBezTo>
                  <a:pt x="51968" y="148100"/>
                  <a:pt x="52478" y="148717"/>
                  <a:pt x="52813" y="149493"/>
                </a:cubicBezTo>
                <a:cubicBezTo>
                  <a:pt x="53126" y="150269"/>
                  <a:pt x="53201" y="151045"/>
                  <a:pt x="53036" y="151821"/>
                </a:cubicBezTo>
                <a:cubicBezTo>
                  <a:pt x="52871" y="152597"/>
                  <a:pt x="52499" y="153309"/>
                  <a:pt x="51920" y="153958"/>
                </a:cubicBezTo>
                <a:lnTo>
                  <a:pt x="39163" y="166714"/>
                </a:lnTo>
                <a:cubicBezTo>
                  <a:pt x="45058" y="174507"/>
                  <a:pt x="53137" y="181023"/>
                  <a:pt x="63401" y="186264"/>
                </a:cubicBezTo>
                <a:cubicBezTo>
                  <a:pt x="73665" y="191505"/>
                  <a:pt x="85188" y="195024"/>
                  <a:pt x="97971" y="196820"/>
                </a:cubicBezTo>
                <a:lnTo>
                  <a:pt x="97971" y="114284"/>
                </a:lnTo>
                <a:lnTo>
                  <a:pt x="73479" y="114284"/>
                </a:lnTo>
                <a:cubicBezTo>
                  <a:pt x="71185" y="114223"/>
                  <a:pt x="69266" y="113421"/>
                  <a:pt x="67722" y="111878"/>
                </a:cubicBezTo>
                <a:cubicBezTo>
                  <a:pt x="66178" y="110334"/>
                  <a:pt x="65375" y="108417"/>
                  <a:pt x="65314" y="106124"/>
                </a:cubicBezTo>
                <a:lnTo>
                  <a:pt x="65314" y="89804"/>
                </a:lnTo>
                <a:cubicBezTo>
                  <a:pt x="65375" y="87511"/>
                  <a:pt x="66178" y="85593"/>
                  <a:pt x="67722" y="84050"/>
                </a:cubicBezTo>
                <a:cubicBezTo>
                  <a:pt x="69266" y="82507"/>
                  <a:pt x="71185" y="81704"/>
                  <a:pt x="73479" y="81643"/>
                </a:cubicBezTo>
                <a:lnTo>
                  <a:pt x="97971" y="81643"/>
                </a:lnTo>
                <a:lnTo>
                  <a:pt x="97971" y="60844"/>
                </a:lnTo>
                <a:cubicBezTo>
                  <a:pt x="93049" y="57970"/>
                  <a:pt x="89116" y="54084"/>
                  <a:pt x="86172" y="49184"/>
                </a:cubicBezTo>
                <a:cubicBezTo>
                  <a:pt x="83227" y="44285"/>
                  <a:pt x="81717" y="38772"/>
                  <a:pt x="81643" y="32644"/>
                </a:cubicBezTo>
                <a:cubicBezTo>
                  <a:pt x="81713" y="26580"/>
                  <a:pt x="83203" y="21095"/>
                  <a:pt x="86112" y="16188"/>
                </a:cubicBezTo>
                <a:cubicBezTo>
                  <a:pt x="89022" y="11282"/>
                  <a:pt x="92930" y="7375"/>
                  <a:pt x="97837" y="4467"/>
                </a:cubicBezTo>
                <a:cubicBezTo>
                  <a:pt x="102744" y="1559"/>
                  <a:pt x="108229" y="70"/>
                  <a:pt x="1142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894126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 rot="10800000">
            <a:off x="11458293" y="7140929"/>
            <a:ext cx="1467414" cy="1467414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12192000" y="4699636"/>
            <a:ext cx="0" cy="2423364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 rot="10800000">
            <a:off x="11458293" y="3232222"/>
            <a:ext cx="1467414" cy="1467414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12192000" y="0"/>
            <a:ext cx="0" cy="3232222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69674" y="10741163"/>
            <a:ext cx="56027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latin typeface="Montserrat Semi Bold" panose="00000700000000000000" pitchFamily="50" charset="-94"/>
              </a:rPr>
              <a:t>РЕТРОСПЕКТИВА</a:t>
            </a:r>
            <a:endParaRPr lang="en-US" sz="4000" dirty="0">
              <a:latin typeface="Montserrat Semi Bold" panose="00000700000000000000" pitchFamily="50" charset="-94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703024" y="10348847"/>
            <a:ext cx="2406858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366402" y="3227015"/>
            <a:ext cx="6702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spc="300" dirty="0">
                <a:latin typeface="Montserrat Semi Bold" panose="00000700000000000000" pitchFamily="50" charset="-94"/>
              </a:rPr>
              <a:t>ОСЬ ЩО МИ ЗРОБИМО ЗАВТРА</a:t>
            </a:r>
            <a:endParaRPr lang="tr-TR" sz="6000" spc="300" dirty="0">
              <a:latin typeface="Montserrat Semi Bold" panose="00000700000000000000" pitchFamily="50" charset="-9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6779" y="7020828"/>
            <a:ext cx="103708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6000" spc="300" dirty="0">
                <a:latin typeface="Montserrat Semi Bold" panose="00000700000000000000" pitchFamily="50" charset="-94"/>
              </a:rPr>
              <a:t>БАЧИТЕ? ЗРОБИЛИ!</a:t>
            </a:r>
            <a:endParaRPr lang="tr-TR" sz="6000" spc="300" dirty="0">
              <a:latin typeface="Montserrat Semi Bold" panose="00000700000000000000" pitchFamily="50" charset="-94"/>
            </a:endParaRPr>
          </a:p>
        </p:txBody>
      </p:sp>
      <p:sp>
        <p:nvSpPr>
          <p:cNvPr id="33" name="Freeform: Shape 32"/>
          <p:cNvSpPr/>
          <p:nvPr/>
        </p:nvSpPr>
        <p:spPr>
          <a:xfrm>
            <a:off x="11868352" y="7592116"/>
            <a:ext cx="571617" cy="587807"/>
          </a:xfrm>
          <a:custGeom>
            <a:avLst/>
            <a:gdLst/>
            <a:ahLst/>
            <a:cxnLst/>
            <a:rect l="l" t="t" r="r" b="b"/>
            <a:pathLst>
              <a:path w="220802" h="220802">
                <a:moveTo>
                  <a:pt x="96943" y="0"/>
                </a:moveTo>
                <a:cubicBezTo>
                  <a:pt x="98556" y="5"/>
                  <a:pt x="100113" y="314"/>
                  <a:pt x="101615" y="925"/>
                </a:cubicBezTo>
                <a:cubicBezTo>
                  <a:pt x="103116" y="1537"/>
                  <a:pt x="104450" y="2419"/>
                  <a:pt x="105617" y="3572"/>
                </a:cubicBezTo>
                <a:lnTo>
                  <a:pt x="157660" y="55616"/>
                </a:lnTo>
                <a:cubicBezTo>
                  <a:pt x="158814" y="56782"/>
                  <a:pt x="159696" y="58116"/>
                  <a:pt x="160307" y="59618"/>
                </a:cubicBezTo>
                <a:cubicBezTo>
                  <a:pt x="160918" y="61119"/>
                  <a:pt x="161227" y="62677"/>
                  <a:pt x="161232" y="64290"/>
                </a:cubicBezTo>
                <a:cubicBezTo>
                  <a:pt x="161073" y="67691"/>
                  <a:pt x="159861" y="70646"/>
                  <a:pt x="157597" y="73155"/>
                </a:cubicBezTo>
                <a:cubicBezTo>
                  <a:pt x="155332" y="75663"/>
                  <a:pt x="152973" y="77981"/>
                  <a:pt x="150517" y="80107"/>
                </a:cubicBezTo>
                <a:cubicBezTo>
                  <a:pt x="149303" y="81260"/>
                  <a:pt x="147969" y="82142"/>
                  <a:pt x="146515" y="82754"/>
                </a:cubicBezTo>
                <a:cubicBezTo>
                  <a:pt x="145061" y="83365"/>
                  <a:pt x="143504" y="83673"/>
                  <a:pt x="141843" y="83678"/>
                </a:cubicBezTo>
                <a:cubicBezTo>
                  <a:pt x="138994" y="83609"/>
                  <a:pt x="136656" y="82855"/>
                  <a:pt x="134828" y="81414"/>
                </a:cubicBezTo>
                <a:cubicBezTo>
                  <a:pt x="132999" y="79974"/>
                  <a:pt x="131171" y="78263"/>
                  <a:pt x="129343" y="76280"/>
                </a:cubicBezTo>
                <a:cubicBezTo>
                  <a:pt x="129919" y="76859"/>
                  <a:pt x="130360" y="77518"/>
                  <a:pt x="130666" y="78257"/>
                </a:cubicBezTo>
                <a:cubicBezTo>
                  <a:pt x="130972" y="78996"/>
                  <a:pt x="131126" y="79783"/>
                  <a:pt x="131128" y="80617"/>
                </a:cubicBezTo>
                <a:cubicBezTo>
                  <a:pt x="131126" y="81451"/>
                  <a:pt x="130972" y="82238"/>
                  <a:pt x="130666" y="82977"/>
                </a:cubicBezTo>
                <a:cubicBezTo>
                  <a:pt x="130360" y="83716"/>
                  <a:pt x="129919" y="84375"/>
                  <a:pt x="129343" y="84954"/>
                </a:cubicBezTo>
                <a:lnTo>
                  <a:pt x="113270" y="101026"/>
                </a:lnTo>
                <a:lnTo>
                  <a:pt x="145925" y="133681"/>
                </a:lnTo>
                <a:cubicBezTo>
                  <a:pt x="147639" y="131946"/>
                  <a:pt x="149505" y="130601"/>
                  <a:pt x="151522" y="129647"/>
                </a:cubicBezTo>
                <a:cubicBezTo>
                  <a:pt x="153539" y="128693"/>
                  <a:pt x="155755" y="128209"/>
                  <a:pt x="158171" y="128196"/>
                </a:cubicBezTo>
                <a:cubicBezTo>
                  <a:pt x="160360" y="128209"/>
                  <a:pt x="162454" y="128629"/>
                  <a:pt x="164453" y="129456"/>
                </a:cubicBezTo>
                <a:cubicBezTo>
                  <a:pt x="166451" y="130282"/>
                  <a:pt x="168226" y="131435"/>
                  <a:pt x="169778" y="132916"/>
                </a:cubicBezTo>
                <a:lnTo>
                  <a:pt x="216082" y="179219"/>
                </a:lnTo>
                <a:cubicBezTo>
                  <a:pt x="217562" y="180771"/>
                  <a:pt x="218715" y="182546"/>
                  <a:pt x="219542" y="184544"/>
                </a:cubicBezTo>
                <a:cubicBezTo>
                  <a:pt x="220369" y="186543"/>
                  <a:pt x="220789" y="188637"/>
                  <a:pt x="220802" y="190826"/>
                </a:cubicBezTo>
                <a:cubicBezTo>
                  <a:pt x="220789" y="193019"/>
                  <a:pt x="220369" y="195108"/>
                  <a:pt x="219542" y="197093"/>
                </a:cubicBezTo>
                <a:cubicBezTo>
                  <a:pt x="218715" y="199078"/>
                  <a:pt x="217562" y="200816"/>
                  <a:pt x="216082" y="202307"/>
                </a:cubicBezTo>
                <a:lnTo>
                  <a:pt x="202433" y="216083"/>
                </a:lnTo>
                <a:cubicBezTo>
                  <a:pt x="200881" y="217563"/>
                  <a:pt x="199106" y="218716"/>
                  <a:pt x="197107" y="219543"/>
                </a:cubicBezTo>
                <a:cubicBezTo>
                  <a:pt x="195109" y="220369"/>
                  <a:pt x="193015" y="220789"/>
                  <a:pt x="190825" y="220802"/>
                </a:cubicBezTo>
                <a:cubicBezTo>
                  <a:pt x="188633" y="220789"/>
                  <a:pt x="186544" y="220369"/>
                  <a:pt x="184559" y="219543"/>
                </a:cubicBezTo>
                <a:cubicBezTo>
                  <a:pt x="182574" y="218716"/>
                  <a:pt x="180836" y="217563"/>
                  <a:pt x="179345" y="216083"/>
                </a:cubicBezTo>
                <a:lnTo>
                  <a:pt x="133042" y="169652"/>
                </a:lnTo>
                <a:cubicBezTo>
                  <a:pt x="131501" y="168161"/>
                  <a:pt x="130310" y="166423"/>
                  <a:pt x="129470" y="164438"/>
                </a:cubicBezTo>
                <a:cubicBezTo>
                  <a:pt x="128630" y="162453"/>
                  <a:pt x="128205" y="160364"/>
                  <a:pt x="128195" y="158172"/>
                </a:cubicBezTo>
                <a:cubicBezTo>
                  <a:pt x="128208" y="155756"/>
                  <a:pt x="128692" y="153540"/>
                  <a:pt x="129646" y="151523"/>
                </a:cubicBezTo>
                <a:cubicBezTo>
                  <a:pt x="130600" y="149506"/>
                  <a:pt x="131944" y="147640"/>
                  <a:pt x="133680" y="145926"/>
                </a:cubicBezTo>
                <a:lnTo>
                  <a:pt x="101025" y="113272"/>
                </a:lnTo>
                <a:lnTo>
                  <a:pt x="84953" y="129344"/>
                </a:lnTo>
                <a:cubicBezTo>
                  <a:pt x="84373" y="129921"/>
                  <a:pt x="83714" y="130362"/>
                  <a:pt x="82976" y="130667"/>
                </a:cubicBezTo>
                <a:cubicBezTo>
                  <a:pt x="82237" y="130973"/>
                  <a:pt x="81450" y="131127"/>
                  <a:pt x="80616" y="131130"/>
                </a:cubicBezTo>
                <a:cubicBezTo>
                  <a:pt x="79781" y="131127"/>
                  <a:pt x="78995" y="130973"/>
                  <a:pt x="78256" y="130667"/>
                </a:cubicBezTo>
                <a:cubicBezTo>
                  <a:pt x="77517" y="130362"/>
                  <a:pt x="76858" y="129921"/>
                  <a:pt x="76279" y="129344"/>
                </a:cubicBezTo>
                <a:cubicBezTo>
                  <a:pt x="78261" y="131172"/>
                  <a:pt x="79973" y="133001"/>
                  <a:pt x="81413" y="134829"/>
                </a:cubicBezTo>
                <a:cubicBezTo>
                  <a:pt x="82853" y="136657"/>
                  <a:pt x="83608" y="138996"/>
                  <a:pt x="83677" y="141845"/>
                </a:cubicBezTo>
                <a:cubicBezTo>
                  <a:pt x="83672" y="143505"/>
                  <a:pt x="83364" y="145063"/>
                  <a:pt x="82752" y="146516"/>
                </a:cubicBezTo>
                <a:cubicBezTo>
                  <a:pt x="82141" y="147970"/>
                  <a:pt x="81259" y="149304"/>
                  <a:pt x="80106" y="150518"/>
                </a:cubicBezTo>
                <a:cubicBezTo>
                  <a:pt x="77980" y="152974"/>
                  <a:pt x="75662" y="155334"/>
                  <a:pt x="73154" y="157598"/>
                </a:cubicBezTo>
                <a:cubicBezTo>
                  <a:pt x="70645" y="159862"/>
                  <a:pt x="67690" y="161074"/>
                  <a:pt x="64289" y="161233"/>
                </a:cubicBezTo>
                <a:cubicBezTo>
                  <a:pt x="62675" y="161228"/>
                  <a:pt x="61118" y="160920"/>
                  <a:pt x="59617" y="160308"/>
                </a:cubicBezTo>
                <a:cubicBezTo>
                  <a:pt x="58115" y="159697"/>
                  <a:pt x="56781" y="158815"/>
                  <a:pt x="55615" y="157662"/>
                </a:cubicBezTo>
                <a:lnTo>
                  <a:pt x="3571" y="105618"/>
                </a:lnTo>
                <a:cubicBezTo>
                  <a:pt x="2418" y="104452"/>
                  <a:pt x="1536" y="103117"/>
                  <a:pt x="924" y="101616"/>
                </a:cubicBezTo>
                <a:cubicBezTo>
                  <a:pt x="313" y="100115"/>
                  <a:pt x="5" y="98557"/>
                  <a:pt x="0" y="96944"/>
                </a:cubicBezTo>
                <a:cubicBezTo>
                  <a:pt x="159" y="93543"/>
                  <a:pt x="1371" y="90588"/>
                  <a:pt x="3635" y="88079"/>
                </a:cubicBezTo>
                <a:cubicBezTo>
                  <a:pt x="5899" y="85570"/>
                  <a:pt x="8259" y="83253"/>
                  <a:pt x="10714" y="81127"/>
                </a:cubicBezTo>
                <a:cubicBezTo>
                  <a:pt x="11929" y="79974"/>
                  <a:pt x="13263" y="79092"/>
                  <a:pt x="14717" y="78480"/>
                </a:cubicBezTo>
                <a:cubicBezTo>
                  <a:pt x="16170" y="77869"/>
                  <a:pt x="17727" y="77561"/>
                  <a:pt x="19388" y="77556"/>
                </a:cubicBezTo>
                <a:cubicBezTo>
                  <a:pt x="22237" y="77625"/>
                  <a:pt x="24576" y="78379"/>
                  <a:pt x="26404" y="79820"/>
                </a:cubicBezTo>
                <a:cubicBezTo>
                  <a:pt x="28232" y="81260"/>
                  <a:pt x="30061" y="82971"/>
                  <a:pt x="31889" y="84954"/>
                </a:cubicBezTo>
                <a:cubicBezTo>
                  <a:pt x="31312" y="84375"/>
                  <a:pt x="30871" y="83716"/>
                  <a:pt x="30566" y="82977"/>
                </a:cubicBezTo>
                <a:cubicBezTo>
                  <a:pt x="30260" y="82238"/>
                  <a:pt x="30106" y="81451"/>
                  <a:pt x="30103" y="80617"/>
                </a:cubicBezTo>
                <a:cubicBezTo>
                  <a:pt x="30106" y="79783"/>
                  <a:pt x="30260" y="78996"/>
                  <a:pt x="30566" y="78257"/>
                </a:cubicBezTo>
                <a:cubicBezTo>
                  <a:pt x="30871" y="77518"/>
                  <a:pt x="31312" y="76859"/>
                  <a:pt x="31889" y="76280"/>
                </a:cubicBezTo>
                <a:lnTo>
                  <a:pt x="76279" y="31890"/>
                </a:lnTo>
                <a:cubicBezTo>
                  <a:pt x="76858" y="31314"/>
                  <a:pt x="77517" y="30872"/>
                  <a:pt x="78256" y="30567"/>
                </a:cubicBezTo>
                <a:cubicBezTo>
                  <a:pt x="78995" y="30261"/>
                  <a:pt x="79781" y="30107"/>
                  <a:pt x="80616" y="30104"/>
                </a:cubicBezTo>
                <a:cubicBezTo>
                  <a:pt x="81450" y="30107"/>
                  <a:pt x="82237" y="30261"/>
                  <a:pt x="82976" y="30567"/>
                </a:cubicBezTo>
                <a:cubicBezTo>
                  <a:pt x="83714" y="30872"/>
                  <a:pt x="84373" y="31314"/>
                  <a:pt x="84953" y="31890"/>
                </a:cubicBezTo>
                <a:cubicBezTo>
                  <a:pt x="82970" y="30062"/>
                  <a:pt x="81259" y="28234"/>
                  <a:pt x="79819" y="26405"/>
                </a:cubicBezTo>
                <a:cubicBezTo>
                  <a:pt x="78378" y="24577"/>
                  <a:pt x="77624" y="22238"/>
                  <a:pt x="77554" y="19390"/>
                </a:cubicBezTo>
                <a:cubicBezTo>
                  <a:pt x="77560" y="17729"/>
                  <a:pt x="77868" y="16171"/>
                  <a:pt x="78479" y="14718"/>
                </a:cubicBezTo>
                <a:cubicBezTo>
                  <a:pt x="79090" y="13264"/>
                  <a:pt x="79973" y="11930"/>
                  <a:pt x="81126" y="10716"/>
                </a:cubicBezTo>
                <a:cubicBezTo>
                  <a:pt x="83252" y="8260"/>
                  <a:pt x="85569" y="5900"/>
                  <a:pt x="88078" y="3636"/>
                </a:cubicBezTo>
                <a:cubicBezTo>
                  <a:pt x="90587" y="1371"/>
                  <a:pt x="93542" y="159"/>
                  <a:pt x="96943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Freeform: Shape 34"/>
          <p:cNvSpPr/>
          <p:nvPr/>
        </p:nvSpPr>
        <p:spPr>
          <a:xfrm>
            <a:off x="11891559" y="3780030"/>
            <a:ext cx="591762" cy="391178"/>
          </a:xfrm>
          <a:custGeom>
            <a:avLst/>
            <a:gdLst/>
            <a:ahLst/>
            <a:cxnLst/>
            <a:rect l="l" t="t" r="r" b="b"/>
            <a:pathLst>
              <a:path w="228584" h="146941">
                <a:moveTo>
                  <a:pt x="64925" y="28433"/>
                </a:moveTo>
                <a:cubicBezTo>
                  <a:pt x="54954" y="33603"/>
                  <a:pt x="45883" y="40041"/>
                  <a:pt x="37711" y="47746"/>
                </a:cubicBezTo>
                <a:cubicBezTo>
                  <a:pt x="29540" y="55452"/>
                  <a:pt x="22412" y="64027"/>
                  <a:pt x="16329" y="73471"/>
                </a:cubicBezTo>
                <a:cubicBezTo>
                  <a:pt x="23647" y="84780"/>
                  <a:pt x="32311" y="94710"/>
                  <a:pt x="42320" y="103259"/>
                </a:cubicBezTo>
                <a:cubicBezTo>
                  <a:pt x="52329" y="111809"/>
                  <a:pt x="63402" y="118488"/>
                  <a:pt x="75537" y="123295"/>
                </a:cubicBezTo>
                <a:cubicBezTo>
                  <a:pt x="87672" y="128102"/>
                  <a:pt x="100588" y="130547"/>
                  <a:pt x="114284" y="130629"/>
                </a:cubicBezTo>
                <a:cubicBezTo>
                  <a:pt x="127981" y="130547"/>
                  <a:pt x="140898" y="128102"/>
                  <a:pt x="153036" y="123295"/>
                </a:cubicBezTo>
                <a:cubicBezTo>
                  <a:pt x="165174" y="118488"/>
                  <a:pt x="176249" y="111809"/>
                  <a:pt x="186260" y="103259"/>
                </a:cubicBezTo>
                <a:cubicBezTo>
                  <a:pt x="196272" y="94710"/>
                  <a:pt x="204937" y="84780"/>
                  <a:pt x="212255" y="73471"/>
                </a:cubicBezTo>
                <a:cubicBezTo>
                  <a:pt x="206172" y="64027"/>
                  <a:pt x="199044" y="55452"/>
                  <a:pt x="190872" y="47746"/>
                </a:cubicBezTo>
                <a:cubicBezTo>
                  <a:pt x="182700" y="40041"/>
                  <a:pt x="173627" y="33603"/>
                  <a:pt x="163652" y="28433"/>
                </a:cubicBezTo>
                <a:cubicBezTo>
                  <a:pt x="166209" y="32795"/>
                  <a:pt x="168144" y="37404"/>
                  <a:pt x="169457" y="42260"/>
                </a:cubicBezTo>
                <a:cubicBezTo>
                  <a:pt x="170770" y="47117"/>
                  <a:pt x="171429" y="52076"/>
                  <a:pt x="171434" y="57140"/>
                </a:cubicBezTo>
                <a:cubicBezTo>
                  <a:pt x="171312" y="67766"/>
                  <a:pt x="168707" y="77375"/>
                  <a:pt x="163619" y="85965"/>
                </a:cubicBezTo>
                <a:cubicBezTo>
                  <a:pt x="158532" y="94554"/>
                  <a:pt x="151693" y="101394"/>
                  <a:pt x="143105" y="106482"/>
                </a:cubicBezTo>
                <a:cubicBezTo>
                  <a:pt x="134516" y="111570"/>
                  <a:pt x="124909" y="114176"/>
                  <a:pt x="114284" y="114298"/>
                </a:cubicBezTo>
                <a:cubicBezTo>
                  <a:pt x="103659" y="114176"/>
                  <a:pt x="94054" y="111570"/>
                  <a:pt x="85467" y="106482"/>
                </a:cubicBezTo>
                <a:cubicBezTo>
                  <a:pt x="76881" y="101394"/>
                  <a:pt x="70046" y="94554"/>
                  <a:pt x="64961" y="85965"/>
                </a:cubicBezTo>
                <a:cubicBezTo>
                  <a:pt x="59875" y="77375"/>
                  <a:pt x="57272" y="67766"/>
                  <a:pt x="57150" y="57140"/>
                </a:cubicBezTo>
                <a:cubicBezTo>
                  <a:pt x="57155" y="52076"/>
                  <a:pt x="57814" y="47117"/>
                  <a:pt x="59126" y="42260"/>
                </a:cubicBezTo>
                <a:cubicBezTo>
                  <a:pt x="60437" y="37404"/>
                  <a:pt x="62370" y="32795"/>
                  <a:pt x="64925" y="28433"/>
                </a:cubicBezTo>
                <a:close/>
                <a:moveTo>
                  <a:pt x="114284" y="18354"/>
                </a:moveTo>
                <a:cubicBezTo>
                  <a:pt x="107099" y="18438"/>
                  <a:pt x="100591" y="20212"/>
                  <a:pt x="94762" y="23675"/>
                </a:cubicBezTo>
                <a:cubicBezTo>
                  <a:pt x="88932" y="27138"/>
                  <a:pt x="84286" y="31784"/>
                  <a:pt x="80824" y="37615"/>
                </a:cubicBezTo>
                <a:cubicBezTo>
                  <a:pt x="77361" y="43445"/>
                  <a:pt x="75588" y="49953"/>
                  <a:pt x="75504" y="57140"/>
                </a:cubicBezTo>
                <a:cubicBezTo>
                  <a:pt x="75552" y="58846"/>
                  <a:pt x="76157" y="60282"/>
                  <a:pt x="77322" y="61446"/>
                </a:cubicBezTo>
                <a:cubicBezTo>
                  <a:pt x="78486" y="62610"/>
                  <a:pt x="79921" y="63216"/>
                  <a:pt x="81627" y="63264"/>
                </a:cubicBezTo>
                <a:cubicBezTo>
                  <a:pt x="83333" y="63216"/>
                  <a:pt x="84768" y="62610"/>
                  <a:pt x="85932" y="61446"/>
                </a:cubicBezTo>
                <a:cubicBezTo>
                  <a:pt x="87096" y="60282"/>
                  <a:pt x="87702" y="58846"/>
                  <a:pt x="87750" y="57140"/>
                </a:cubicBezTo>
                <a:cubicBezTo>
                  <a:pt x="87947" y="49671"/>
                  <a:pt x="90551" y="43430"/>
                  <a:pt x="95564" y="38417"/>
                </a:cubicBezTo>
                <a:cubicBezTo>
                  <a:pt x="100576" y="33404"/>
                  <a:pt x="106816" y="30799"/>
                  <a:pt x="114284" y="30602"/>
                </a:cubicBezTo>
                <a:cubicBezTo>
                  <a:pt x="115990" y="30554"/>
                  <a:pt x="117425" y="29948"/>
                  <a:pt x="118589" y="28784"/>
                </a:cubicBezTo>
                <a:cubicBezTo>
                  <a:pt x="119753" y="27620"/>
                  <a:pt x="120359" y="26185"/>
                  <a:pt x="120407" y="24478"/>
                </a:cubicBezTo>
                <a:cubicBezTo>
                  <a:pt x="120359" y="22772"/>
                  <a:pt x="119753" y="21336"/>
                  <a:pt x="118589" y="20172"/>
                </a:cubicBezTo>
                <a:cubicBezTo>
                  <a:pt x="117425" y="19008"/>
                  <a:pt x="115990" y="18402"/>
                  <a:pt x="114284" y="18354"/>
                </a:cubicBezTo>
                <a:close/>
                <a:moveTo>
                  <a:pt x="114284" y="0"/>
                </a:moveTo>
                <a:cubicBezTo>
                  <a:pt x="129486" y="85"/>
                  <a:pt x="144113" y="2819"/>
                  <a:pt x="158167" y="8203"/>
                </a:cubicBezTo>
                <a:cubicBezTo>
                  <a:pt x="172221" y="13587"/>
                  <a:pt x="185062" y="21112"/>
                  <a:pt x="196692" y="30777"/>
                </a:cubicBezTo>
                <a:cubicBezTo>
                  <a:pt x="208322" y="40442"/>
                  <a:pt x="218102" y="51739"/>
                  <a:pt x="226033" y="64667"/>
                </a:cubicBezTo>
                <a:cubicBezTo>
                  <a:pt x="226809" y="66007"/>
                  <a:pt x="227425" y="67410"/>
                  <a:pt x="227882" y="68878"/>
                </a:cubicBezTo>
                <a:cubicBezTo>
                  <a:pt x="228340" y="70345"/>
                  <a:pt x="228573" y="71876"/>
                  <a:pt x="228584" y="73471"/>
                </a:cubicBezTo>
                <a:cubicBezTo>
                  <a:pt x="228573" y="75065"/>
                  <a:pt x="228340" y="76596"/>
                  <a:pt x="227882" y="78064"/>
                </a:cubicBezTo>
                <a:cubicBezTo>
                  <a:pt x="227425" y="79531"/>
                  <a:pt x="226809" y="80934"/>
                  <a:pt x="226033" y="82274"/>
                </a:cubicBezTo>
                <a:cubicBezTo>
                  <a:pt x="218102" y="95243"/>
                  <a:pt x="208322" y="106558"/>
                  <a:pt x="196692" y="116221"/>
                </a:cubicBezTo>
                <a:cubicBezTo>
                  <a:pt x="185062" y="125884"/>
                  <a:pt x="172221" y="133399"/>
                  <a:pt x="158167" y="138766"/>
                </a:cubicBezTo>
                <a:cubicBezTo>
                  <a:pt x="144113" y="144134"/>
                  <a:pt x="129486" y="146859"/>
                  <a:pt x="114284" y="146941"/>
                </a:cubicBezTo>
                <a:cubicBezTo>
                  <a:pt x="99084" y="146856"/>
                  <a:pt x="84459" y="144122"/>
                  <a:pt x="70408" y="138738"/>
                </a:cubicBezTo>
                <a:cubicBezTo>
                  <a:pt x="56356" y="133354"/>
                  <a:pt x="43517" y="125829"/>
                  <a:pt x="31889" y="116164"/>
                </a:cubicBezTo>
                <a:cubicBezTo>
                  <a:pt x="20261" y="106499"/>
                  <a:pt x="10482" y="95202"/>
                  <a:pt x="2551" y="82274"/>
                </a:cubicBezTo>
                <a:cubicBezTo>
                  <a:pt x="1775" y="80934"/>
                  <a:pt x="1159" y="79531"/>
                  <a:pt x="702" y="78064"/>
                </a:cubicBezTo>
                <a:cubicBezTo>
                  <a:pt x="244" y="76596"/>
                  <a:pt x="11" y="75065"/>
                  <a:pt x="0" y="73471"/>
                </a:cubicBezTo>
                <a:cubicBezTo>
                  <a:pt x="11" y="71876"/>
                  <a:pt x="244" y="70345"/>
                  <a:pt x="702" y="68878"/>
                </a:cubicBezTo>
                <a:cubicBezTo>
                  <a:pt x="1159" y="67410"/>
                  <a:pt x="1775" y="66007"/>
                  <a:pt x="2551" y="64667"/>
                </a:cubicBezTo>
                <a:cubicBezTo>
                  <a:pt x="10482" y="51739"/>
                  <a:pt x="20261" y="40442"/>
                  <a:pt x="31889" y="30777"/>
                </a:cubicBezTo>
                <a:cubicBezTo>
                  <a:pt x="43517" y="21112"/>
                  <a:pt x="56356" y="13587"/>
                  <a:pt x="70408" y="8203"/>
                </a:cubicBezTo>
                <a:cubicBezTo>
                  <a:pt x="84459" y="2819"/>
                  <a:pt x="99084" y="85"/>
                  <a:pt x="11428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3108088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7368529" y="2281914"/>
            <a:ext cx="147149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8000" spc="-300" dirty="0">
                <a:latin typeface="Montserrat Semi Bold" panose="00000700000000000000" pitchFamily="50" charset="-94"/>
              </a:rPr>
              <a:t>СПОДІВАЮСЬ</a:t>
            </a:r>
            <a:endParaRPr lang="tr-TR" sz="18000" spc="-300" dirty="0">
              <a:latin typeface="Montserrat Semi Bold" panose="00000700000000000000" pitchFamily="50" charset="-9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242098" y="4356718"/>
            <a:ext cx="108413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8000" spc="-300" dirty="0">
                <a:latin typeface="Montserrat Semi Bold" panose="00000700000000000000" pitchFamily="50" charset="-94"/>
              </a:rPr>
              <a:t>ЦЕ</a:t>
            </a:r>
            <a:endParaRPr lang="tr-TR" sz="18000" spc="-300" dirty="0">
              <a:latin typeface="Montserrat Semi Bold" panose="00000700000000000000" pitchFamily="50" charset="-9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3288628" y="6426631"/>
            <a:ext cx="87948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8000" spc="-300" dirty="0">
                <a:latin typeface="Montserrat Semi Bold" panose="00000700000000000000" pitchFamily="50" charset="-94"/>
              </a:rPr>
              <a:t>НЕ </a:t>
            </a:r>
            <a:endParaRPr lang="tr-TR" sz="18000" spc="-300" dirty="0">
              <a:latin typeface="Montserrat Semi Bold" panose="00000700000000000000" pitchFamily="50" charset="-9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89290" y="8466163"/>
            <a:ext cx="155942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8000" spc="-300" dirty="0">
                <a:latin typeface="Montserrat Semi Bold" panose="00000700000000000000" pitchFamily="50" charset="-94"/>
              </a:rPr>
              <a:t>ЗНАДОБИТЬСЯ</a:t>
            </a:r>
            <a:endParaRPr lang="tr-TR" sz="18000" spc="-3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273260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27456" y="972434"/>
            <a:ext cx="192432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0" spc="-300" dirty="0">
                <a:sym typeface="Source Sans Pro Black"/>
              </a:rPr>
              <a:t>І </a:t>
            </a:r>
            <a:r>
              <a:rPr lang="ru-RU" sz="18000" spc="-300" dirty="0" err="1">
                <a:sym typeface="Source Sans Pro Black"/>
              </a:rPr>
              <a:t>наостанок</a:t>
            </a:r>
            <a:endParaRPr lang="en-US" sz="18000" spc="-300" dirty="0">
              <a:sym typeface="Source Sans Pro Black"/>
            </a:endParaRPr>
          </a:p>
        </p:txBody>
      </p:sp>
      <p:pic>
        <p:nvPicPr>
          <p:cNvPr id="17" name="Picture 16" descr="Qr code&#10;&#10;Description automatically generated">
            <a:extLst>
              <a:ext uri="{FF2B5EF4-FFF2-40B4-BE49-F238E27FC236}">
                <a16:creationId xmlns:a16="http://schemas.microsoft.com/office/drawing/2014/main" id="{6DDCFDB1-83FA-E94A-AAA0-F4380ECCC1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596" y="6858000"/>
            <a:ext cx="5892481" cy="5892481"/>
          </a:xfrm>
          <a:prstGeom prst="rect">
            <a:avLst/>
          </a:prstGeom>
        </p:spPr>
      </p:pic>
      <p:pic>
        <p:nvPicPr>
          <p:cNvPr id="18" name="Picture 17" descr="Qr code&#10;&#10;Description automatically generated">
            <a:extLst>
              <a:ext uri="{FF2B5EF4-FFF2-40B4-BE49-F238E27FC236}">
                <a16:creationId xmlns:a16="http://schemas.microsoft.com/office/drawing/2014/main" id="{7B362089-C2B4-E344-89C5-051CDEFD11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274" y="6858000"/>
            <a:ext cx="5892480" cy="58924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C85DA07-7BAD-814C-AEC6-BACEC6BA9E26}"/>
              </a:ext>
            </a:extLst>
          </p:cNvPr>
          <p:cNvSpPr txBox="1"/>
          <p:nvPr/>
        </p:nvSpPr>
        <p:spPr>
          <a:xfrm>
            <a:off x="2927457" y="5719057"/>
            <a:ext cx="6187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spc="600" dirty="0">
                <a:latin typeface="Montserrat" charset="0"/>
                <a:ea typeface="Montserrat" charset="0"/>
                <a:cs typeface="Montserrat" charset="0"/>
              </a:rPr>
              <a:t>ДИРЕКТОР </a:t>
            </a:r>
            <a:r>
              <a:rPr lang="en-US" sz="2800" b="1" spc="600" dirty="0">
                <a:latin typeface="Montserrat" charset="0"/>
                <a:ea typeface="Montserrat" charset="0"/>
                <a:cs typeface="Montserrat" charset="0"/>
              </a:rPr>
              <a:t>PR </a:t>
            </a:r>
            <a:r>
              <a:rPr lang="uk-UA" sz="2800" b="1" spc="600" dirty="0">
                <a:latin typeface="Montserrat" charset="0"/>
                <a:ea typeface="Montserrat" charset="0"/>
                <a:cs typeface="Montserrat" charset="0"/>
              </a:rPr>
              <a:t>АГЕНЦІЇ </a:t>
            </a:r>
            <a:r>
              <a:rPr lang="en-US" sz="2800" b="1" spc="600" dirty="0">
                <a:latin typeface="Montserrat" charset="0"/>
                <a:ea typeface="Montserrat" charset="0"/>
                <a:cs typeface="Montserrat" charset="0"/>
              </a:rPr>
              <a:t>NEWSFRONT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67506-AF5B-E64E-9491-9F39132B06B4}"/>
              </a:ext>
            </a:extLst>
          </p:cNvPr>
          <p:cNvSpPr txBox="1"/>
          <p:nvPr/>
        </p:nvSpPr>
        <p:spPr>
          <a:xfrm>
            <a:off x="11230209" y="5719057"/>
            <a:ext cx="6187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spc="600" dirty="0">
                <a:latin typeface="Montserrat" charset="0"/>
                <a:ea typeface="Montserrat" charset="0"/>
                <a:cs typeface="Montserrat" charset="0"/>
              </a:rPr>
              <a:t>БІЗНЕС ТРЕНЕР ТА КОУЧ</a:t>
            </a:r>
            <a:endParaRPr lang="en-US" sz="2800" b="1" spc="600" dirty="0">
              <a:latin typeface="Montserrat" charset="0"/>
              <a:ea typeface="Montserrat" charset="0"/>
              <a:cs typeface="Montserra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998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27457" y="2924691"/>
            <a:ext cx="18133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8000" spc="-300" dirty="0"/>
              <a:t>Де мене знайти</a:t>
            </a:r>
            <a:endParaRPr lang="en-US" sz="18000" spc="-300" dirty="0"/>
          </a:p>
        </p:txBody>
      </p:sp>
      <p:sp>
        <p:nvSpPr>
          <p:cNvPr id="12" name="TextBox 11"/>
          <p:cNvSpPr txBox="1"/>
          <p:nvPr/>
        </p:nvSpPr>
        <p:spPr>
          <a:xfrm>
            <a:off x="2927457" y="5719056"/>
            <a:ext cx="6187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600" dirty="0" err="1">
                <a:latin typeface="Montserrat" charset="0"/>
                <a:ea typeface="Montserrat" charset="0"/>
                <a:cs typeface="Montserrat" charset="0"/>
              </a:rPr>
              <a:t>Linkedin</a:t>
            </a:r>
            <a:endParaRPr lang="en-US" sz="2800" b="1" spc="600" dirty="0"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27457" y="6858000"/>
            <a:ext cx="706193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https://</a:t>
            </a:r>
            <a:r>
              <a:rPr lang="en-US" sz="2400" dirty="0" err="1">
                <a:latin typeface="Montserrat Light" charset="0"/>
                <a:ea typeface="Montserrat Light" charset="0"/>
                <a:cs typeface="Montserrat Light" charset="0"/>
              </a:rPr>
              <a:t>www.linkedin.com</a:t>
            </a: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/in/</a:t>
            </a:r>
            <a:r>
              <a:rPr lang="en-US" sz="2400" dirty="0" err="1">
                <a:latin typeface="Montserrat Light" charset="0"/>
                <a:ea typeface="Montserrat Light" charset="0"/>
                <a:cs typeface="Montserrat Light" charset="0"/>
              </a:rPr>
              <a:t>dehtyarov</a:t>
            </a: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/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387999" y="5719056"/>
            <a:ext cx="6187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600" dirty="0">
                <a:latin typeface="Montserrat" charset="0"/>
                <a:ea typeface="Montserrat" charset="0"/>
                <a:cs typeface="Montserrat" charset="0"/>
              </a:rPr>
              <a:t>Facebook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87999" y="6858000"/>
            <a:ext cx="706193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Montserrat Light" charset="0"/>
                <a:ea typeface="Montserrat Light" charset="0"/>
                <a:cs typeface="Montserrat Light" charset="0"/>
              </a:rPr>
              <a:t>https://</a:t>
            </a:r>
            <a:r>
              <a:rPr lang="en-GB" sz="2400" dirty="0" err="1">
                <a:latin typeface="Montserrat Light" charset="0"/>
                <a:ea typeface="Montserrat Light" charset="0"/>
                <a:cs typeface="Montserrat Light" charset="0"/>
              </a:rPr>
              <a:t>www.facebook.com</a:t>
            </a:r>
            <a:r>
              <a:rPr lang="en-GB" sz="2400" dirty="0">
                <a:latin typeface="Montserrat Light" charset="0"/>
                <a:ea typeface="Montserrat Light" charset="0"/>
                <a:cs typeface="Montserrat Light" charset="0"/>
              </a:rPr>
              <a:t>/</a:t>
            </a:r>
            <a:r>
              <a:rPr lang="en-GB" sz="2400" dirty="0" err="1">
                <a:latin typeface="Montserrat Light" charset="0"/>
                <a:ea typeface="Montserrat Light" charset="0"/>
                <a:cs typeface="Montserrat Light" charset="0"/>
              </a:rPr>
              <a:t>vdehtyarov</a:t>
            </a:r>
            <a:r>
              <a:rPr lang="en-GB" sz="2400" dirty="0">
                <a:latin typeface="Montserrat Light" charset="0"/>
                <a:ea typeface="Montserrat Light" charset="0"/>
                <a:cs typeface="Montserrat Light" charset="0"/>
              </a:rPr>
              <a:t> </a:t>
            </a:r>
            <a:endParaRPr lang="en-US" sz="2400" dirty="0"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16AFA7-1037-BC43-8ED4-792226E6DB64}"/>
              </a:ext>
            </a:extLst>
          </p:cNvPr>
          <p:cNvSpPr txBox="1"/>
          <p:nvPr/>
        </p:nvSpPr>
        <p:spPr>
          <a:xfrm>
            <a:off x="17304235" y="5719056"/>
            <a:ext cx="6187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600" dirty="0">
                <a:latin typeface="Montserrat" charset="0"/>
                <a:ea typeface="Montserrat" charset="0"/>
                <a:cs typeface="Montserrat" charset="0"/>
              </a:rPr>
              <a:t>Instagram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A728387-1060-CA4D-8B72-802A51B0353A}"/>
              </a:ext>
            </a:extLst>
          </p:cNvPr>
          <p:cNvSpPr txBox="1"/>
          <p:nvPr/>
        </p:nvSpPr>
        <p:spPr>
          <a:xfrm>
            <a:off x="17304235" y="6858000"/>
            <a:ext cx="706193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https://</a:t>
            </a:r>
            <a:r>
              <a:rPr lang="en-US" sz="2400" dirty="0" err="1">
                <a:latin typeface="Montserrat Light" charset="0"/>
                <a:ea typeface="Montserrat Light" charset="0"/>
                <a:cs typeface="Montserrat Light" charset="0"/>
              </a:rPr>
              <a:t>www.instagram.com</a:t>
            </a: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/</a:t>
            </a:r>
            <a:r>
              <a:rPr lang="en-US" sz="2400" dirty="0" err="1">
                <a:latin typeface="Montserrat Light" charset="0"/>
                <a:ea typeface="Montserrat Light" charset="0"/>
                <a:cs typeface="Montserrat Light" charset="0"/>
              </a:rPr>
              <a:t>vdehtyarov</a:t>
            </a:r>
            <a:r>
              <a:rPr lang="en-US" sz="2400" dirty="0">
                <a:latin typeface="Montserrat Light" charset="0"/>
                <a:ea typeface="Montserrat Light" charset="0"/>
                <a:cs typeface="Montserrat Light" charset="0"/>
              </a:rPr>
              <a:t>/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F2BD0592-B01E-F244-AC27-9C7A064422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465" y="7554893"/>
            <a:ext cx="5188670" cy="5188670"/>
          </a:xfrm>
          <a:prstGeom prst="rect">
            <a:avLst/>
          </a:prstGeom>
        </p:spPr>
      </p:pic>
      <p:pic>
        <p:nvPicPr>
          <p:cNvPr id="18" name="Picture 17" descr="Qr code&#10;&#10;Description automatically generated">
            <a:extLst>
              <a:ext uri="{FF2B5EF4-FFF2-40B4-BE49-F238E27FC236}">
                <a16:creationId xmlns:a16="http://schemas.microsoft.com/office/drawing/2014/main" id="{14FADD8C-5462-764A-BAC4-C81BFE3CC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386" y="7547672"/>
            <a:ext cx="5188669" cy="5188669"/>
          </a:xfrm>
          <a:prstGeom prst="rect">
            <a:avLst/>
          </a:prstGeom>
        </p:spPr>
      </p:pic>
      <p:pic>
        <p:nvPicPr>
          <p:cNvPr id="21" name="Picture 20" descr="Qr code&#10;&#10;Description automatically generated">
            <a:extLst>
              <a:ext uri="{FF2B5EF4-FFF2-40B4-BE49-F238E27FC236}">
                <a16:creationId xmlns:a16="http://schemas.microsoft.com/office/drawing/2014/main" id="{43BEBD84-8E61-9C49-B258-27135EE05B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4234" y="7547672"/>
            <a:ext cx="5188669" cy="518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78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/>
          <p:cNvSpPr/>
          <p:nvPr/>
        </p:nvSpPr>
        <p:spPr>
          <a:xfrm>
            <a:off x="8087048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383" y="3616398"/>
            <a:ext cx="99424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0" dirty="0">
                <a:latin typeface="Montserrat Semi Bold" panose="00000700000000000000" pitchFamily="50" charset="-94"/>
              </a:rPr>
              <a:t>ЧАСТИНА </a:t>
            </a:r>
            <a:endParaRPr lang="tr-TR" sz="16000" dirty="0">
              <a:latin typeface="Montserrat Semi Bold" panose="00000700000000000000" pitchFamily="50" charset="-9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727165" y="9160555"/>
            <a:ext cx="6702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000" spc="600" dirty="0">
                <a:latin typeface="Montserrat Semi Bold" panose="00000700000000000000" pitchFamily="50" charset="-94"/>
              </a:rPr>
              <a:t>ЗВІДКИ ПРИЛЕТИТЬ?</a:t>
            </a:r>
            <a:endParaRPr lang="tr-TR" sz="5000" spc="600" dirty="0">
              <a:latin typeface="Montserrat Semi Bold" panose="00000700000000000000" pitchFamily="50" charset="-94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799274" y="8367041"/>
            <a:ext cx="2516676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086383" y="5367982"/>
            <a:ext cx="99424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0" dirty="0">
                <a:latin typeface="Montserrat Semi Bold" panose="00000700000000000000" pitchFamily="50" charset="-94"/>
              </a:rPr>
              <a:t>ПЕРША</a:t>
            </a:r>
            <a:endParaRPr lang="tr-TR" sz="16000" dirty="0"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79522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/>
          <p:cNvSpPr/>
          <p:nvPr/>
        </p:nvSpPr>
        <p:spPr>
          <a:xfrm>
            <a:off x="179207" y="0"/>
            <a:ext cx="9605705" cy="13715999"/>
          </a:xfrm>
          <a:custGeom>
            <a:avLst/>
            <a:gdLst>
              <a:gd name="connsiteX0" fmla="*/ 4658631 w 9605705"/>
              <a:gd name="connsiteY0" fmla="*/ 0 h 13715999"/>
              <a:gd name="connsiteX1" fmla="*/ 6054432 w 9605705"/>
              <a:gd name="connsiteY1" fmla="*/ 0 h 13715999"/>
              <a:gd name="connsiteX2" fmla="*/ 8209904 w 9605705"/>
              <a:gd name="connsiteY2" fmla="*/ 0 h 13715999"/>
              <a:gd name="connsiteX3" fmla="*/ 9605705 w 9605705"/>
              <a:gd name="connsiteY3" fmla="*/ 0 h 13715999"/>
              <a:gd name="connsiteX4" fmla="*/ 4561303 w 9605705"/>
              <a:gd name="connsiteY4" fmla="*/ 13715999 h 13715999"/>
              <a:gd name="connsiteX5" fmla="*/ 3165502 w 9605705"/>
              <a:gd name="connsiteY5" fmla="*/ 13715999 h 13715999"/>
              <a:gd name="connsiteX6" fmla="*/ 1395801 w 9605705"/>
              <a:gd name="connsiteY6" fmla="*/ 13715999 h 13715999"/>
              <a:gd name="connsiteX7" fmla="*/ 0 w 9605705"/>
              <a:gd name="connsiteY7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605705" h="13715999">
                <a:moveTo>
                  <a:pt x="4658631" y="0"/>
                </a:moveTo>
                <a:lnTo>
                  <a:pt x="6054432" y="0"/>
                </a:lnTo>
                <a:lnTo>
                  <a:pt x="8209904" y="0"/>
                </a:lnTo>
                <a:lnTo>
                  <a:pt x="9605705" y="0"/>
                </a:lnTo>
                <a:lnTo>
                  <a:pt x="4561303" y="13715999"/>
                </a:lnTo>
                <a:lnTo>
                  <a:pt x="3165502" y="13715999"/>
                </a:lnTo>
                <a:lnTo>
                  <a:pt x="1395801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69674" y="3273596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0" dirty="0">
                <a:latin typeface="Montserrat Semi Bold" panose="00000700000000000000" pitchFamily="50" charset="-94"/>
              </a:rPr>
              <a:t>ЗОНИ</a:t>
            </a:r>
            <a:endParaRPr lang="tr-TR" sz="20000" dirty="0">
              <a:latin typeface="Montserrat Semi Bold" panose="00000700000000000000" pitchFamily="50" charset="-9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69674" y="5620951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0" dirty="0">
                <a:latin typeface="Montserrat Semi Bold" panose="00000700000000000000" pitchFamily="50" charset="-94"/>
              </a:rPr>
              <a:t>РИЗИКУ</a:t>
            </a:r>
            <a:endParaRPr lang="tr-TR" sz="20000" dirty="0">
              <a:latin typeface="Montserrat Semi Bold" panose="00000700000000000000" pitchFamily="50" charset="-94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400680" y="3273596"/>
            <a:ext cx="13032722" cy="739945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1364540" y="5268684"/>
            <a:ext cx="195036" cy="1950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3048197" y="9399931"/>
            <a:ext cx="195036" cy="1950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5819523" y="5620951"/>
            <a:ext cx="195036" cy="1950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5620259" y="7108482"/>
            <a:ext cx="195036" cy="1950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0682712" y="9204895"/>
            <a:ext cx="195036" cy="1950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9739283" y="5436346"/>
            <a:ext cx="195036" cy="19503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7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24384000" cy="13715999"/>
          </a:xfrm>
          <a:prstGeom prst="rect">
            <a:avLst/>
          </a:prstGeom>
          <a:solidFill>
            <a:srgbClr val="97C777">
              <a:alpha val="6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/>
          <p:cNvSpPr/>
          <p:nvPr/>
        </p:nvSpPr>
        <p:spPr>
          <a:xfrm>
            <a:off x="0" y="0"/>
            <a:ext cx="17681248" cy="13716000"/>
          </a:xfrm>
          <a:custGeom>
            <a:avLst/>
            <a:gdLst>
              <a:gd name="connsiteX0" fmla="*/ 3031538 w 17681248"/>
              <a:gd name="connsiteY0" fmla="*/ 0 h 13716000"/>
              <a:gd name="connsiteX1" fmla="*/ 9121806 w 17681248"/>
              <a:gd name="connsiteY1" fmla="*/ 0 h 13716000"/>
              <a:gd name="connsiteX2" fmla="*/ 11590978 w 17681248"/>
              <a:gd name="connsiteY2" fmla="*/ 0 h 13716000"/>
              <a:gd name="connsiteX3" fmla="*/ 14712202 w 17681248"/>
              <a:gd name="connsiteY3" fmla="*/ 0 h 13716000"/>
              <a:gd name="connsiteX4" fmla="*/ 17681248 w 17681248"/>
              <a:gd name="connsiteY4" fmla="*/ 0 h 13716000"/>
              <a:gd name="connsiteX5" fmla="*/ 12876363 w 17681248"/>
              <a:gd name="connsiteY5" fmla="*/ 13716000 h 13716000"/>
              <a:gd name="connsiteX6" fmla="*/ 10097849 w 17681248"/>
              <a:gd name="connsiteY6" fmla="*/ 13716000 h 13716000"/>
              <a:gd name="connsiteX7" fmla="*/ 9907319 w 17681248"/>
              <a:gd name="connsiteY7" fmla="*/ 13716000 h 13716000"/>
              <a:gd name="connsiteX8" fmla="*/ 9614933 w 17681248"/>
              <a:gd name="connsiteY8" fmla="*/ 13716000 h 13716000"/>
              <a:gd name="connsiteX9" fmla="*/ 7128806 w 17681248"/>
              <a:gd name="connsiteY9" fmla="*/ 13716000 h 13716000"/>
              <a:gd name="connsiteX10" fmla="*/ 6932348 w 17681248"/>
              <a:gd name="connsiteY10" fmla="*/ 13716000 h 13716000"/>
              <a:gd name="connsiteX11" fmla="*/ 6645890 w 17681248"/>
              <a:gd name="connsiteY11" fmla="*/ 13716000 h 13716000"/>
              <a:gd name="connsiteX12" fmla="*/ 4316923 w 17681248"/>
              <a:gd name="connsiteY12" fmla="*/ 13716000 h 13716000"/>
              <a:gd name="connsiteX13" fmla="*/ 3963304 w 17681248"/>
              <a:gd name="connsiteY13" fmla="*/ 13716000 h 13716000"/>
              <a:gd name="connsiteX14" fmla="*/ 1538409 w 17681248"/>
              <a:gd name="connsiteY14" fmla="*/ 13716000 h 13716000"/>
              <a:gd name="connsiteX15" fmla="*/ 1055493 w 17681248"/>
              <a:gd name="connsiteY15" fmla="*/ 13716000 h 13716000"/>
              <a:gd name="connsiteX16" fmla="*/ 0 w 17681248"/>
              <a:gd name="connsiteY16" fmla="*/ 13716000 h 13716000"/>
              <a:gd name="connsiteX17" fmla="*/ 0 w 17681248"/>
              <a:gd name="connsiteY17" fmla="*/ 8925492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81248" h="13716000">
                <a:moveTo>
                  <a:pt x="3031538" y="0"/>
                </a:moveTo>
                <a:lnTo>
                  <a:pt x="9121806" y="0"/>
                </a:lnTo>
                <a:lnTo>
                  <a:pt x="11590978" y="0"/>
                </a:lnTo>
                <a:lnTo>
                  <a:pt x="14712202" y="0"/>
                </a:lnTo>
                <a:lnTo>
                  <a:pt x="17681248" y="0"/>
                </a:lnTo>
                <a:lnTo>
                  <a:pt x="12876363" y="13716000"/>
                </a:lnTo>
                <a:lnTo>
                  <a:pt x="10097849" y="13716000"/>
                </a:lnTo>
                <a:lnTo>
                  <a:pt x="9907319" y="13716000"/>
                </a:lnTo>
                <a:lnTo>
                  <a:pt x="9614933" y="13716000"/>
                </a:lnTo>
                <a:lnTo>
                  <a:pt x="7128806" y="13716000"/>
                </a:lnTo>
                <a:lnTo>
                  <a:pt x="6932348" y="13716000"/>
                </a:lnTo>
                <a:lnTo>
                  <a:pt x="6645890" y="13716000"/>
                </a:lnTo>
                <a:lnTo>
                  <a:pt x="4316923" y="13716000"/>
                </a:lnTo>
                <a:lnTo>
                  <a:pt x="3963304" y="13716000"/>
                </a:lnTo>
                <a:lnTo>
                  <a:pt x="1538409" y="13716000"/>
                </a:lnTo>
                <a:lnTo>
                  <a:pt x="1055493" y="13716000"/>
                </a:lnTo>
                <a:lnTo>
                  <a:pt x="0" y="13716000"/>
                </a:lnTo>
                <a:lnTo>
                  <a:pt x="0" y="8925492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/>
          <p:cNvSpPr/>
          <p:nvPr/>
        </p:nvSpPr>
        <p:spPr>
          <a:xfrm>
            <a:off x="21498958" y="5221821"/>
            <a:ext cx="2885042" cy="8494178"/>
          </a:xfrm>
          <a:custGeom>
            <a:avLst/>
            <a:gdLst>
              <a:gd name="connsiteX0" fmla="*/ 2885042 w 2885042"/>
              <a:gd name="connsiteY0" fmla="*/ 0 h 8494178"/>
              <a:gd name="connsiteX1" fmla="*/ 2885042 w 2885042"/>
              <a:gd name="connsiteY1" fmla="*/ 8494178 h 8494178"/>
              <a:gd name="connsiteX2" fmla="*/ 0 w 2885042"/>
              <a:gd name="connsiteY2" fmla="*/ 8494178 h 849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5042" h="8494178">
                <a:moveTo>
                  <a:pt x="2885042" y="0"/>
                </a:moveTo>
                <a:lnTo>
                  <a:pt x="2885042" y="8494178"/>
                </a:lnTo>
                <a:lnTo>
                  <a:pt x="0" y="8494178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/>
          <p:cNvSpPr/>
          <p:nvPr/>
        </p:nvSpPr>
        <p:spPr>
          <a:xfrm>
            <a:off x="10215447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-744103" y="8780722"/>
            <a:ext cx="137996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0" spc="-300" dirty="0">
                <a:solidFill>
                  <a:schemeClr val="bg1"/>
                </a:solidFill>
                <a:latin typeface="Montserrat Semi Bold" panose="00000700000000000000" pitchFamily="50" charset="-94"/>
              </a:rPr>
              <a:t>КЛІЄНТИ</a:t>
            </a:r>
            <a:endParaRPr lang="tr-TR" sz="20000" spc="-300" dirty="0">
              <a:solidFill>
                <a:schemeClr val="bg1"/>
              </a:solidFill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425148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24384000" cy="13715999"/>
          </a:xfrm>
          <a:prstGeom prst="rect">
            <a:avLst/>
          </a:prstGeom>
          <a:solidFill>
            <a:srgbClr val="1CC685">
              <a:alpha val="5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/>
          <p:cNvSpPr/>
          <p:nvPr/>
        </p:nvSpPr>
        <p:spPr>
          <a:xfrm rot="10800000">
            <a:off x="6702752" y="0"/>
            <a:ext cx="17681248" cy="13716000"/>
          </a:xfrm>
          <a:custGeom>
            <a:avLst/>
            <a:gdLst>
              <a:gd name="connsiteX0" fmla="*/ 3031538 w 17681248"/>
              <a:gd name="connsiteY0" fmla="*/ 0 h 13716000"/>
              <a:gd name="connsiteX1" fmla="*/ 9121806 w 17681248"/>
              <a:gd name="connsiteY1" fmla="*/ 0 h 13716000"/>
              <a:gd name="connsiteX2" fmla="*/ 11590978 w 17681248"/>
              <a:gd name="connsiteY2" fmla="*/ 0 h 13716000"/>
              <a:gd name="connsiteX3" fmla="*/ 14712202 w 17681248"/>
              <a:gd name="connsiteY3" fmla="*/ 0 h 13716000"/>
              <a:gd name="connsiteX4" fmla="*/ 17681248 w 17681248"/>
              <a:gd name="connsiteY4" fmla="*/ 0 h 13716000"/>
              <a:gd name="connsiteX5" fmla="*/ 12876363 w 17681248"/>
              <a:gd name="connsiteY5" fmla="*/ 13716000 h 13716000"/>
              <a:gd name="connsiteX6" fmla="*/ 10097849 w 17681248"/>
              <a:gd name="connsiteY6" fmla="*/ 13716000 h 13716000"/>
              <a:gd name="connsiteX7" fmla="*/ 9907319 w 17681248"/>
              <a:gd name="connsiteY7" fmla="*/ 13716000 h 13716000"/>
              <a:gd name="connsiteX8" fmla="*/ 9614933 w 17681248"/>
              <a:gd name="connsiteY8" fmla="*/ 13716000 h 13716000"/>
              <a:gd name="connsiteX9" fmla="*/ 7128806 w 17681248"/>
              <a:gd name="connsiteY9" fmla="*/ 13716000 h 13716000"/>
              <a:gd name="connsiteX10" fmla="*/ 6932348 w 17681248"/>
              <a:gd name="connsiteY10" fmla="*/ 13716000 h 13716000"/>
              <a:gd name="connsiteX11" fmla="*/ 6645890 w 17681248"/>
              <a:gd name="connsiteY11" fmla="*/ 13716000 h 13716000"/>
              <a:gd name="connsiteX12" fmla="*/ 4316923 w 17681248"/>
              <a:gd name="connsiteY12" fmla="*/ 13716000 h 13716000"/>
              <a:gd name="connsiteX13" fmla="*/ 3963304 w 17681248"/>
              <a:gd name="connsiteY13" fmla="*/ 13716000 h 13716000"/>
              <a:gd name="connsiteX14" fmla="*/ 1538409 w 17681248"/>
              <a:gd name="connsiteY14" fmla="*/ 13716000 h 13716000"/>
              <a:gd name="connsiteX15" fmla="*/ 1055493 w 17681248"/>
              <a:gd name="connsiteY15" fmla="*/ 13716000 h 13716000"/>
              <a:gd name="connsiteX16" fmla="*/ 0 w 17681248"/>
              <a:gd name="connsiteY16" fmla="*/ 13716000 h 13716000"/>
              <a:gd name="connsiteX17" fmla="*/ 0 w 17681248"/>
              <a:gd name="connsiteY17" fmla="*/ 8925492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81248" h="13716000">
                <a:moveTo>
                  <a:pt x="3031538" y="0"/>
                </a:moveTo>
                <a:lnTo>
                  <a:pt x="9121806" y="0"/>
                </a:lnTo>
                <a:lnTo>
                  <a:pt x="11590978" y="0"/>
                </a:lnTo>
                <a:lnTo>
                  <a:pt x="14712202" y="0"/>
                </a:lnTo>
                <a:lnTo>
                  <a:pt x="17681248" y="0"/>
                </a:lnTo>
                <a:lnTo>
                  <a:pt x="12876363" y="13716000"/>
                </a:lnTo>
                <a:lnTo>
                  <a:pt x="10097849" y="13716000"/>
                </a:lnTo>
                <a:lnTo>
                  <a:pt x="9907319" y="13716000"/>
                </a:lnTo>
                <a:lnTo>
                  <a:pt x="9614933" y="13716000"/>
                </a:lnTo>
                <a:lnTo>
                  <a:pt x="7128806" y="13716000"/>
                </a:lnTo>
                <a:lnTo>
                  <a:pt x="6932348" y="13716000"/>
                </a:lnTo>
                <a:lnTo>
                  <a:pt x="6645890" y="13716000"/>
                </a:lnTo>
                <a:lnTo>
                  <a:pt x="4316923" y="13716000"/>
                </a:lnTo>
                <a:lnTo>
                  <a:pt x="3963304" y="13716000"/>
                </a:lnTo>
                <a:lnTo>
                  <a:pt x="1538409" y="13716000"/>
                </a:lnTo>
                <a:lnTo>
                  <a:pt x="1055493" y="13716000"/>
                </a:lnTo>
                <a:lnTo>
                  <a:pt x="0" y="13716000"/>
                </a:lnTo>
                <a:lnTo>
                  <a:pt x="0" y="8925492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/>
          <p:cNvSpPr/>
          <p:nvPr/>
        </p:nvSpPr>
        <p:spPr>
          <a:xfrm>
            <a:off x="6005271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/>
          <p:nvPr/>
        </p:nvSpPr>
        <p:spPr>
          <a:xfrm rot="10800000">
            <a:off x="0" y="-2"/>
            <a:ext cx="2885042" cy="8494178"/>
          </a:xfrm>
          <a:custGeom>
            <a:avLst/>
            <a:gdLst>
              <a:gd name="connsiteX0" fmla="*/ 2885042 w 2885042"/>
              <a:gd name="connsiteY0" fmla="*/ 0 h 8494178"/>
              <a:gd name="connsiteX1" fmla="*/ 2885042 w 2885042"/>
              <a:gd name="connsiteY1" fmla="*/ 8494178 h 8494178"/>
              <a:gd name="connsiteX2" fmla="*/ 0 w 2885042"/>
              <a:gd name="connsiteY2" fmla="*/ 8494178 h 849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5042" h="8494178">
                <a:moveTo>
                  <a:pt x="2885042" y="0"/>
                </a:moveTo>
                <a:lnTo>
                  <a:pt x="2885042" y="8494178"/>
                </a:lnTo>
                <a:lnTo>
                  <a:pt x="0" y="8494178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5E2182-4909-2D46-8B73-7CAAC74A5161}"/>
              </a:ext>
            </a:extLst>
          </p:cNvPr>
          <p:cNvSpPr txBox="1"/>
          <p:nvPr/>
        </p:nvSpPr>
        <p:spPr>
          <a:xfrm>
            <a:off x="2569674" y="3273596"/>
            <a:ext cx="104497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828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0" spc="-1000" dirty="0">
                <a:solidFill>
                  <a:srgbClr val="FAFAF8"/>
                </a:solidFill>
                <a:latin typeface="Montserrat Semi Bold" panose="00000700000000000000" pitchFamily="50" charset="-94"/>
              </a:rPr>
              <a:t>ЕКОЛОГІЯ</a:t>
            </a:r>
            <a:endParaRPr kumimoji="0" lang="tr-TR" sz="20000" b="0" i="0" u="none" strike="noStrike" kern="1200" cap="none" spc="-1000" normalizeH="0" baseline="0" noProof="0" dirty="0">
              <a:ln>
                <a:noFill/>
              </a:ln>
              <a:solidFill>
                <a:srgbClr val="FAFAF8"/>
              </a:solidFill>
              <a:effectLst/>
              <a:uLnTx/>
              <a:uFillTx/>
              <a:latin typeface="Montserrat Semi Bold" panose="00000700000000000000" pitchFamily="50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44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24384000" cy="13715999"/>
          </a:xfrm>
          <a:prstGeom prst="rect">
            <a:avLst/>
          </a:prstGeom>
          <a:solidFill>
            <a:srgbClr val="02D8E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/>
          <p:cNvSpPr/>
          <p:nvPr/>
        </p:nvSpPr>
        <p:spPr>
          <a:xfrm>
            <a:off x="0" y="0"/>
            <a:ext cx="17681248" cy="13716000"/>
          </a:xfrm>
          <a:custGeom>
            <a:avLst/>
            <a:gdLst>
              <a:gd name="connsiteX0" fmla="*/ 3031538 w 17681248"/>
              <a:gd name="connsiteY0" fmla="*/ 0 h 13716000"/>
              <a:gd name="connsiteX1" fmla="*/ 9121806 w 17681248"/>
              <a:gd name="connsiteY1" fmla="*/ 0 h 13716000"/>
              <a:gd name="connsiteX2" fmla="*/ 11590978 w 17681248"/>
              <a:gd name="connsiteY2" fmla="*/ 0 h 13716000"/>
              <a:gd name="connsiteX3" fmla="*/ 14712202 w 17681248"/>
              <a:gd name="connsiteY3" fmla="*/ 0 h 13716000"/>
              <a:gd name="connsiteX4" fmla="*/ 17681248 w 17681248"/>
              <a:gd name="connsiteY4" fmla="*/ 0 h 13716000"/>
              <a:gd name="connsiteX5" fmla="*/ 12876363 w 17681248"/>
              <a:gd name="connsiteY5" fmla="*/ 13716000 h 13716000"/>
              <a:gd name="connsiteX6" fmla="*/ 10097849 w 17681248"/>
              <a:gd name="connsiteY6" fmla="*/ 13716000 h 13716000"/>
              <a:gd name="connsiteX7" fmla="*/ 9907319 w 17681248"/>
              <a:gd name="connsiteY7" fmla="*/ 13716000 h 13716000"/>
              <a:gd name="connsiteX8" fmla="*/ 9614933 w 17681248"/>
              <a:gd name="connsiteY8" fmla="*/ 13716000 h 13716000"/>
              <a:gd name="connsiteX9" fmla="*/ 7128806 w 17681248"/>
              <a:gd name="connsiteY9" fmla="*/ 13716000 h 13716000"/>
              <a:gd name="connsiteX10" fmla="*/ 6932348 w 17681248"/>
              <a:gd name="connsiteY10" fmla="*/ 13716000 h 13716000"/>
              <a:gd name="connsiteX11" fmla="*/ 6645890 w 17681248"/>
              <a:gd name="connsiteY11" fmla="*/ 13716000 h 13716000"/>
              <a:gd name="connsiteX12" fmla="*/ 4316923 w 17681248"/>
              <a:gd name="connsiteY12" fmla="*/ 13716000 h 13716000"/>
              <a:gd name="connsiteX13" fmla="*/ 3963304 w 17681248"/>
              <a:gd name="connsiteY13" fmla="*/ 13716000 h 13716000"/>
              <a:gd name="connsiteX14" fmla="*/ 1538409 w 17681248"/>
              <a:gd name="connsiteY14" fmla="*/ 13716000 h 13716000"/>
              <a:gd name="connsiteX15" fmla="*/ 1055493 w 17681248"/>
              <a:gd name="connsiteY15" fmla="*/ 13716000 h 13716000"/>
              <a:gd name="connsiteX16" fmla="*/ 0 w 17681248"/>
              <a:gd name="connsiteY16" fmla="*/ 13716000 h 13716000"/>
              <a:gd name="connsiteX17" fmla="*/ 0 w 17681248"/>
              <a:gd name="connsiteY17" fmla="*/ 8925492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81248" h="13716000">
                <a:moveTo>
                  <a:pt x="3031538" y="0"/>
                </a:moveTo>
                <a:lnTo>
                  <a:pt x="9121806" y="0"/>
                </a:lnTo>
                <a:lnTo>
                  <a:pt x="11590978" y="0"/>
                </a:lnTo>
                <a:lnTo>
                  <a:pt x="14712202" y="0"/>
                </a:lnTo>
                <a:lnTo>
                  <a:pt x="17681248" y="0"/>
                </a:lnTo>
                <a:lnTo>
                  <a:pt x="12876363" y="13716000"/>
                </a:lnTo>
                <a:lnTo>
                  <a:pt x="10097849" y="13716000"/>
                </a:lnTo>
                <a:lnTo>
                  <a:pt x="9907319" y="13716000"/>
                </a:lnTo>
                <a:lnTo>
                  <a:pt x="9614933" y="13716000"/>
                </a:lnTo>
                <a:lnTo>
                  <a:pt x="7128806" y="13716000"/>
                </a:lnTo>
                <a:lnTo>
                  <a:pt x="6932348" y="13716000"/>
                </a:lnTo>
                <a:lnTo>
                  <a:pt x="6645890" y="13716000"/>
                </a:lnTo>
                <a:lnTo>
                  <a:pt x="4316923" y="13716000"/>
                </a:lnTo>
                <a:lnTo>
                  <a:pt x="3963304" y="13716000"/>
                </a:lnTo>
                <a:lnTo>
                  <a:pt x="1538409" y="13716000"/>
                </a:lnTo>
                <a:lnTo>
                  <a:pt x="1055493" y="13716000"/>
                </a:lnTo>
                <a:lnTo>
                  <a:pt x="0" y="13716000"/>
                </a:lnTo>
                <a:lnTo>
                  <a:pt x="0" y="8925492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/>
          <p:cNvSpPr/>
          <p:nvPr/>
        </p:nvSpPr>
        <p:spPr>
          <a:xfrm>
            <a:off x="21498958" y="5221821"/>
            <a:ext cx="2885042" cy="8494178"/>
          </a:xfrm>
          <a:custGeom>
            <a:avLst/>
            <a:gdLst>
              <a:gd name="connsiteX0" fmla="*/ 2885042 w 2885042"/>
              <a:gd name="connsiteY0" fmla="*/ 0 h 8494178"/>
              <a:gd name="connsiteX1" fmla="*/ 2885042 w 2885042"/>
              <a:gd name="connsiteY1" fmla="*/ 8494178 h 8494178"/>
              <a:gd name="connsiteX2" fmla="*/ 0 w 2885042"/>
              <a:gd name="connsiteY2" fmla="*/ 8494178 h 849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5042" h="8494178">
                <a:moveTo>
                  <a:pt x="2885042" y="0"/>
                </a:moveTo>
                <a:lnTo>
                  <a:pt x="2885042" y="8494178"/>
                </a:lnTo>
                <a:lnTo>
                  <a:pt x="0" y="8494178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/>
          <p:cNvSpPr/>
          <p:nvPr/>
        </p:nvSpPr>
        <p:spPr>
          <a:xfrm>
            <a:off x="10215447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96915" y="4052605"/>
            <a:ext cx="96185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0" spc="-300" dirty="0">
                <a:solidFill>
                  <a:schemeClr val="bg1"/>
                </a:solidFill>
                <a:latin typeface="Montserrat Semi Bold" panose="00000700000000000000" pitchFamily="50" charset="-94"/>
              </a:rPr>
              <a:t>МОВА</a:t>
            </a:r>
            <a:endParaRPr lang="tr-TR" sz="20000" spc="-300" dirty="0">
              <a:solidFill>
                <a:schemeClr val="bg1"/>
              </a:solidFill>
              <a:latin typeface="Montserrat Semi Bold" panose="00000700000000000000" pitchFamily="50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val="152736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24384000" cy="13715999"/>
          </a:xfrm>
          <a:prstGeom prst="rect">
            <a:avLst/>
          </a:prstGeom>
          <a:solidFill>
            <a:srgbClr val="FE0280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/>
          <p:cNvSpPr/>
          <p:nvPr/>
        </p:nvSpPr>
        <p:spPr>
          <a:xfrm rot="10800000">
            <a:off x="6702752" y="0"/>
            <a:ext cx="17681248" cy="13716000"/>
          </a:xfrm>
          <a:custGeom>
            <a:avLst/>
            <a:gdLst>
              <a:gd name="connsiteX0" fmla="*/ 3031538 w 17681248"/>
              <a:gd name="connsiteY0" fmla="*/ 0 h 13716000"/>
              <a:gd name="connsiteX1" fmla="*/ 9121806 w 17681248"/>
              <a:gd name="connsiteY1" fmla="*/ 0 h 13716000"/>
              <a:gd name="connsiteX2" fmla="*/ 11590978 w 17681248"/>
              <a:gd name="connsiteY2" fmla="*/ 0 h 13716000"/>
              <a:gd name="connsiteX3" fmla="*/ 14712202 w 17681248"/>
              <a:gd name="connsiteY3" fmla="*/ 0 h 13716000"/>
              <a:gd name="connsiteX4" fmla="*/ 17681248 w 17681248"/>
              <a:gd name="connsiteY4" fmla="*/ 0 h 13716000"/>
              <a:gd name="connsiteX5" fmla="*/ 12876363 w 17681248"/>
              <a:gd name="connsiteY5" fmla="*/ 13716000 h 13716000"/>
              <a:gd name="connsiteX6" fmla="*/ 10097849 w 17681248"/>
              <a:gd name="connsiteY6" fmla="*/ 13716000 h 13716000"/>
              <a:gd name="connsiteX7" fmla="*/ 9907319 w 17681248"/>
              <a:gd name="connsiteY7" fmla="*/ 13716000 h 13716000"/>
              <a:gd name="connsiteX8" fmla="*/ 9614933 w 17681248"/>
              <a:gd name="connsiteY8" fmla="*/ 13716000 h 13716000"/>
              <a:gd name="connsiteX9" fmla="*/ 7128806 w 17681248"/>
              <a:gd name="connsiteY9" fmla="*/ 13716000 h 13716000"/>
              <a:gd name="connsiteX10" fmla="*/ 6932348 w 17681248"/>
              <a:gd name="connsiteY10" fmla="*/ 13716000 h 13716000"/>
              <a:gd name="connsiteX11" fmla="*/ 6645890 w 17681248"/>
              <a:gd name="connsiteY11" fmla="*/ 13716000 h 13716000"/>
              <a:gd name="connsiteX12" fmla="*/ 4316923 w 17681248"/>
              <a:gd name="connsiteY12" fmla="*/ 13716000 h 13716000"/>
              <a:gd name="connsiteX13" fmla="*/ 3963304 w 17681248"/>
              <a:gd name="connsiteY13" fmla="*/ 13716000 h 13716000"/>
              <a:gd name="connsiteX14" fmla="*/ 1538409 w 17681248"/>
              <a:gd name="connsiteY14" fmla="*/ 13716000 h 13716000"/>
              <a:gd name="connsiteX15" fmla="*/ 1055493 w 17681248"/>
              <a:gd name="connsiteY15" fmla="*/ 13716000 h 13716000"/>
              <a:gd name="connsiteX16" fmla="*/ 0 w 17681248"/>
              <a:gd name="connsiteY16" fmla="*/ 13716000 h 13716000"/>
              <a:gd name="connsiteX17" fmla="*/ 0 w 17681248"/>
              <a:gd name="connsiteY17" fmla="*/ 8925492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681248" h="13716000">
                <a:moveTo>
                  <a:pt x="3031538" y="0"/>
                </a:moveTo>
                <a:lnTo>
                  <a:pt x="9121806" y="0"/>
                </a:lnTo>
                <a:lnTo>
                  <a:pt x="11590978" y="0"/>
                </a:lnTo>
                <a:lnTo>
                  <a:pt x="14712202" y="0"/>
                </a:lnTo>
                <a:lnTo>
                  <a:pt x="17681248" y="0"/>
                </a:lnTo>
                <a:lnTo>
                  <a:pt x="12876363" y="13716000"/>
                </a:lnTo>
                <a:lnTo>
                  <a:pt x="10097849" y="13716000"/>
                </a:lnTo>
                <a:lnTo>
                  <a:pt x="9907319" y="13716000"/>
                </a:lnTo>
                <a:lnTo>
                  <a:pt x="9614933" y="13716000"/>
                </a:lnTo>
                <a:lnTo>
                  <a:pt x="7128806" y="13716000"/>
                </a:lnTo>
                <a:lnTo>
                  <a:pt x="6932348" y="13716000"/>
                </a:lnTo>
                <a:lnTo>
                  <a:pt x="6645890" y="13716000"/>
                </a:lnTo>
                <a:lnTo>
                  <a:pt x="4316923" y="13716000"/>
                </a:lnTo>
                <a:lnTo>
                  <a:pt x="3963304" y="13716000"/>
                </a:lnTo>
                <a:lnTo>
                  <a:pt x="1538409" y="13716000"/>
                </a:lnTo>
                <a:lnTo>
                  <a:pt x="1055493" y="13716000"/>
                </a:lnTo>
                <a:lnTo>
                  <a:pt x="0" y="13716000"/>
                </a:lnTo>
                <a:lnTo>
                  <a:pt x="0" y="8925492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/>
          <p:cNvSpPr/>
          <p:nvPr/>
        </p:nvSpPr>
        <p:spPr>
          <a:xfrm>
            <a:off x="6005271" y="0"/>
            <a:ext cx="8209904" cy="13715999"/>
          </a:xfrm>
          <a:custGeom>
            <a:avLst/>
            <a:gdLst>
              <a:gd name="connsiteX0" fmla="*/ 4658631 w 8209904"/>
              <a:gd name="connsiteY0" fmla="*/ 0 h 13715999"/>
              <a:gd name="connsiteX1" fmla="*/ 8209904 w 8209904"/>
              <a:gd name="connsiteY1" fmla="*/ 0 h 13715999"/>
              <a:gd name="connsiteX2" fmla="*/ 3165502 w 8209904"/>
              <a:gd name="connsiteY2" fmla="*/ 13715999 h 13715999"/>
              <a:gd name="connsiteX3" fmla="*/ 0 w 8209904"/>
              <a:gd name="connsiteY3" fmla="*/ 13715999 h 13715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9904" h="13715999">
                <a:moveTo>
                  <a:pt x="4658631" y="0"/>
                </a:moveTo>
                <a:lnTo>
                  <a:pt x="8209904" y="0"/>
                </a:lnTo>
                <a:lnTo>
                  <a:pt x="3165502" y="13715999"/>
                </a:lnTo>
                <a:lnTo>
                  <a:pt x="0" y="13715999"/>
                </a:lnTo>
                <a:close/>
              </a:path>
            </a:pathLst>
          </a:custGeom>
          <a:solidFill>
            <a:schemeClr val="bg1">
              <a:lumMod val="95000"/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92928" y="5324077"/>
            <a:ext cx="8794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0" spc="-300" dirty="0">
                <a:solidFill>
                  <a:schemeClr val="bg1"/>
                </a:solidFill>
                <a:latin typeface="Montserrat Semi Bold" panose="00000700000000000000" pitchFamily="50" charset="-94"/>
              </a:rPr>
              <a:t>ГЕНДЕР</a:t>
            </a:r>
            <a:endParaRPr lang="tr-TR" sz="20000" spc="-300" dirty="0">
              <a:solidFill>
                <a:schemeClr val="bg1"/>
              </a:solidFill>
              <a:latin typeface="Montserrat Semi Bold" panose="00000700000000000000" pitchFamily="50" charset="-94"/>
            </a:endParaRPr>
          </a:p>
        </p:txBody>
      </p:sp>
      <p:sp>
        <p:nvSpPr>
          <p:cNvPr id="15" name="Freeform: Shape 14"/>
          <p:cNvSpPr/>
          <p:nvPr/>
        </p:nvSpPr>
        <p:spPr>
          <a:xfrm rot="10800000">
            <a:off x="0" y="-2"/>
            <a:ext cx="2885042" cy="8494178"/>
          </a:xfrm>
          <a:custGeom>
            <a:avLst/>
            <a:gdLst>
              <a:gd name="connsiteX0" fmla="*/ 2885042 w 2885042"/>
              <a:gd name="connsiteY0" fmla="*/ 0 h 8494178"/>
              <a:gd name="connsiteX1" fmla="*/ 2885042 w 2885042"/>
              <a:gd name="connsiteY1" fmla="*/ 8494178 h 8494178"/>
              <a:gd name="connsiteX2" fmla="*/ 0 w 2885042"/>
              <a:gd name="connsiteY2" fmla="*/ 8494178 h 849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85042" h="8494178">
                <a:moveTo>
                  <a:pt x="2885042" y="0"/>
                </a:moveTo>
                <a:lnTo>
                  <a:pt x="2885042" y="8494178"/>
                </a:lnTo>
                <a:lnTo>
                  <a:pt x="0" y="8494178"/>
                </a:lnTo>
                <a:close/>
              </a:path>
            </a:pathLst>
          </a:custGeom>
          <a:solidFill>
            <a:schemeClr val="tx1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4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4896</TotalTime>
  <Words>222</Words>
  <Application>Microsoft Macintosh PowerPoint</Application>
  <PresentationFormat>Custom</PresentationFormat>
  <Paragraphs>98</Paragraphs>
  <Slides>35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Montserrat</vt:lpstr>
      <vt:lpstr>Montserrat Light</vt:lpstr>
      <vt:lpstr>Montserrat Semi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Volodymyr Dehtyarov</cp:lastModifiedBy>
  <cp:revision>462</cp:revision>
  <dcterms:created xsi:type="dcterms:W3CDTF">2014-09-26T10:57:37Z</dcterms:created>
  <dcterms:modified xsi:type="dcterms:W3CDTF">2021-06-17T14:36:42Z</dcterms:modified>
</cp:coreProperties>
</file>